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313" r:id="rId4"/>
    <p:sldId id="315" r:id="rId5"/>
    <p:sldId id="301" r:id="rId6"/>
    <p:sldId id="275" r:id="rId7"/>
    <p:sldId id="280" r:id="rId8"/>
    <p:sldId id="266" r:id="rId9"/>
    <p:sldId id="281" r:id="rId10"/>
    <p:sldId id="282" r:id="rId11"/>
    <p:sldId id="283" r:id="rId12"/>
    <p:sldId id="284" r:id="rId13"/>
    <p:sldId id="317" r:id="rId14"/>
    <p:sldId id="269" r:id="rId15"/>
    <p:sldId id="318" r:id="rId16"/>
    <p:sldId id="319" r:id="rId17"/>
    <p:sldId id="303" r:id="rId18"/>
    <p:sldId id="309" r:id="rId19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902030302020204" pitchFamily="66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902030302020204" pitchFamily="66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902030302020204" pitchFamily="66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902030302020204" pitchFamily="66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902030302020204" pitchFamily="66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anose="030F0902030302020204" pitchFamily="66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anose="030F0902030302020204" pitchFamily="66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anose="030F0902030302020204" pitchFamily="66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anose="030F0902030302020204" pitchFamily="66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78"/>
    <p:restoredTop sz="94694"/>
  </p:normalViewPr>
  <p:slideViewPr>
    <p:cSldViewPr>
      <p:cViewPr varScale="1">
        <p:scale>
          <a:sx n="93" d="100"/>
          <a:sy n="93" d="100"/>
        </p:scale>
        <p:origin x="224" y="8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0">
            <a:extLst>
              <a:ext uri="{FF2B5EF4-FFF2-40B4-BE49-F238E27FC236}">
                <a16:creationId xmlns:a16="http://schemas.microsoft.com/office/drawing/2014/main" id="{11D57DDC-C498-3443-BF2A-BAB0E897A02C}"/>
              </a:ext>
            </a:extLst>
          </p:cNvPr>
          <p:cNvSpPr>
            <a:spLocks/>
          </p:cNvSpPr>
          <p:nvPr/>
        </p:nvSpPr>
        <p:spPr bwMode="blackWhite">
          <a:xfrm>
            <a:off x="27517" y="12701"/>
            <a:ext cx="11861800" cy="6780213"/>
          </a:xfrm>
          <a:custGeom>
            <a:avLst/>
            <a:gdLst>
              <a:gd name="T0" fmla="*/ 2147483646 w 3985"/>
              <a:gd name="T1" fmla="*/ 0 h 3619"/>
              <a:gd name="T2" fmla="*/ 0 w 3985"/>
              <a:gd name="T3" fmla="*/ 2147483646 h 3619"/>
              <a:gd name="T4" fmla="*/ 2147483646 w 3985"/>
              <a:gd name="T5" fmla="*/ 2147483646 h 3619"/>
              <a:gd name="T6" fmla="*/ 2147483646 w 3985"/>
              <a:gd name="T7" fmla="*/ 2147483646 h 3619"/>
              <a:gd name="T8" fmla="*/ 2147483646 w 3985"/>
              <a:gd name="T9" fmla="*/ 0 h 3619"/>
              <a:gd name="T10" fmla="*/ 2147483646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60">
            <a:extLst>
              <a:ext uri="{FF2B5EF4-FFF2-40B4-BE49-F238E27FC236}">
                <a16:creationId xmlns:a16="http://schemas.microsoft.com/office/drawing/2014/main" id="{33B15542-1DEC-3D4C-A1DA-51AD36A246B8}"/>
              </a:ext>
            </a:extLst>
          </p:cNvPr>
          <p:cNvGrpSpPr>
            <a:grpSpLocks/>
          </p:cNvGrpSpPr>
          <p:nvPr/>
        </p:nvGrpSpPr>
        <p:grpSpPr bwMode="auto">
          <a:xfrm>
            <a:off x="260351" y="234950"/>
            <a:ext cx="5050367" cy="1778000"/>
            <a:chOff x="123" y="148"/>
            <a:chExt cx="2386" cy="1120"/>
          </a:xfrm>
        </p:grpSpPr>
        <p:sp>
          <p:nvSpPr>
            <p:cNvPr id="6" name="Freeform 28">
              <a:extLst>
                <a:ext uri="{FF2B5EF4-FFF2-40B4-BE49-F238E27FC236}">
                  <a16:creationId xmlns:a16="http://schemas.microsoft.com/office/drawing/2014/main" id="{1DE132AD-8B85-F74B-8EFF-79E3417D1D3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18068 w 794"/>
                <a:gd name="T1" fmla="*/ 5854 h 414"/>
                <a:gd name="T2" fmla="*/ 16158 w 794"/>
                <a:gd name="T3" fmla="*/ 4714 h 414"/>
                <a:gd name="T4" fmla="*/ 12656 w 794"/>
                <a:gd name="T5" fmla="*/ 3115 h 414"/>
                <a:gd name="T6" fmla="*/ 1615 w 794"/>
                <a:gd name="T7" fmla="*/ 0 h 414"/>
                <a:gd name="T8" fmla="*/ 521 w 794"/>
                <a:gd name="T9" fmla="*/ 295 h 414"/>
                <a:gd name="T10" fmla="*/ 0 w 794"/>
                <a:gd name="T11" fmla="*/ 1231 h 414"/>
                <a:gd name="T12" fmla="*/ 635 w 794"/>
                <a:gd name="T13" fmla="*/ 2299 h 414"/>
                <a:gd name="T14" fmla="*/ 12970 w 794"/>
                <a:gd name="T15" fmla="*/ 6065 h 414"/>
                <a:gd name="T16" fmla="*/ 15673 w 794"/>
                <a:gd name="T17" fmla="*/ 5824 h 414"/>
                <a:gd name="T18" fmla="*/ 17858 w 794"/>
                <a:gd name="T19" fmla="*/ 6136 h 414"/>
                <a:gd name="T20" fmla="*/ 18068 w 794"/>
                <a:gd name="T21" fmla="*/ 5854 h 414"/>
                <a:gd name="T22" fmla="*/ 18068 w 794"/>
                <a:gd name="T23" fmla="*/ 5854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29">
              <a:extLst>
                <a:ext uri="{FF2B5EF4-FFF2-40B4-BE49-F238E27FC236}">
                  <a16:creationId xmlns:a16="http://schemas.microsoft.com/office/drawing/2014/main" id="{7D27C991-4FEB-5A47-9ACA-4BE4BCC23AF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388 w 1586"/>
                <a:gd name="T1" fmla="*/ 0 h 821"/>
                <a:gd name="T2" fmla="*/ 3769 w 1586"/>
                <a:gd name="T3" fmla="*/ 958 h 821"/>
                <a:gd name="T4" fmla="*/ 4044 w 1586"/>
                <a:gd name="T5" fmla="*/ 1177 h 821"/>
                <a:gd name="T6" fmla="*/ 4492 w 1586"/>
                <a:gd name="T7" fmla="*/ 1461 h 821"/>
                <a:gd name="T8" fmla="*/ 4433 w 1586"/>
                <a:gd name="T9" fmla="*/ 1515 h 821"/>
                <a:gd name="T10" fmla="*/ 3823 w 1586"/>
                <a:gd name="T11" fmla="*/ 1452 h 821"/>
                <a:gd name="T12" fmla="*/ 3243 w 1586"/>
                <a:gd name="T13" fmla="*/ 1496 h 821"/>
                <a:gd name="T14" fmla="*/ 117 w 1586"/>
                <a:gd name="T15" fmla="*/ 551 h 821"/>
                <a:gd name="T16" fmla="*/ 0 w 1586"/>
                <a:gd name="T17" fmla="*/ 277 h 821"/>
                <a:gd name="T18" fmla="*/ 130 w 1586"/>
                <a:gd name="T19" fmla="*/ 59 h 821"/>
                <a:gd name="T20" fmla="*/ 388 w 1586"/>
                <a:gd name="T21" fmla="*/ 0 h 821"/>
                <a:gd name="T22" fmla="*/ 388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30">
              <a:extLst>
                <a:ext uri="{FF2B5EF4-FFF2-40B4-BE49-F238E27FC236}">
                  <a16:creationId xmlns:a16="http://schemas.microsoft.com/office/drawing/2014/main" id="{7D7435DD-BB0D-3947-9257-4C5C9DBCB55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605 h 747"/>
                <a:gd name="T2" fmla="*/ 2631 w 1049"/>
                <a:gd name="T3" fmla="*/ 1391 h 747"/>
                <a:gd name="T4" fmla="*/ 2680 w 1049"/>
                <a:gd name="T5" fmla="*/ 994 h 747"/>
                <a:gd name="T6" fmla="*/ 2994 w 1049"/>
                <a:gd name="T7" fmla="*/ 786 h 747"/>
                <a:gd name="T8" fmla="*/ 223 w 1049"/>
                <a:gd name="T9" fmla="*/ 0 h 747"/>
                <a:gd name="T10" fmla="*/ 0 w 1049"/>
                <a:gd name="T11" fmla="*/ 236 h 747"/>
                <a:gd name="T12" fmla="*/ 0 w 1049"/>
                <a:gd name="T13" fmla="*/ 605 h 747"/>
                <a:gd name="T14" fmla="*/ 0 w 1049"/>
                <a:gd name="T15" fmla="*/ 60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57">
              <a:extLst>
                <a:ext uri="{FF2B5EF4-FFF2-40B4-BE49-F238E27FC236}">
                  <a16:creationId xmlns:a16="http://schemas.microsoft.com/office/drawing/2014/main" id="{49FE879E-3C46-F046-8CF1-486027CDE5FB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31">
                <a:extLst>
                  <a:ext uri="{FF2B5EF4-FFF2-40B4-BE49-F238E27FC236}">
                    <a16:creationId xmlns:a16="http://schemas.microsoft.com/office/drawing/2014/main" id="{14C563EA-E87C-7542-8253-86BD06300CAD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310 w 150"/>
                  <a:gd name="T1" fmla="*/ 0 h 173"/>
                  <a:gd name="T2" fmla="*/ 114 w 150"/>
                  <a:gd name="T3" fmla="*/ 125 h 173"/>
                  <a:gd name="T4" fmla="*/ 0 w 150"/>
                  <a:gd name="T5" fmla="*/ 328 h 173"/>
                  <a:gd name="T6" fmla="*/ 226 w 150"/>
                  <a:gd name="T7" fmla="*/ 303 h 173"/>
                  <a:gd name="T8" fmla="*/ 291 w 150"/>
                  <a:gd name="T9" fmla="*/ 160 h 173"/>
                  <a:gd name="T10" fmla="*/ 424 w 150"/>
                  <a:gd name="T11" fmla="*/ 51 h 173"/>
                  <a:gd name="T12" fmla="*/ 310 w 150"/>
                  <a:gd name="T13" fmla="*/ 0 h 173"/>
                  <a:gd name="T14" fmla="*/ 3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32">
                <a:extLst>
                  <a:ext uri="{FF2B5EF4-FFF2-40B4-BE49-F238E27FC236}">
                    <a16:creationId xmlns:a16="http://schemas.microsoft.com/office/drawing/2014/main" id="{27BF5408-64F7-8742-B948-B13DF4594718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443 w 1684"/>
                  <a:gd name="T1" fmla="*/ 0 h 880"/>
                  <a:gd name="T2" fmla="*/ 179 w 1684"/>
                  <a:gd name="T3" fmla="*/ 97 h 880"/>
                  <a:gd name="T4" fmla="*/ 0 w 1684"/>
                  <a:gd name="T5" fmla="*/ 386 h 880"/>
                  <a:gd name="T6" fmla="*/ 191 w 1684"/>
                  <a:gd name="T7" fmla="*/ 665 h 880"/>
                  <a:gd name="T8" fmla="*/ 3362 w 1684"/>
                  <a:gd name="T9" fmla="*/ 1607 h 880"/>
                  <a:gd name="T10" fmla="*/ 4045 w 1684"/>
                  <a:gd name="T11" fmla="*/ 1548 h 880"/>
                  <a:gd name="T12" fmla="*/ 4598 w 1684"/>
                  <a:gd name="T13" fmla="*/ 1631 h 880"/>
                  <a:gd name="T14" fmla="*/ 4790 w 1684"/>
                  <a:gd name="T15" fmla="*/ 1499 h 880"/>
                  <a:gd name="T16" fmla="*/ 4272 w 1684"/>
                  <a:gd name="T17" fmla="*/ 1231 h 880"/>
                  <a:gd name="T18" fmla="*/ 4061 w 1684"/>
                  <a:gd name="T19" fmla="*/ 950 h 880"/>
                  <a:gd name="T20" fmla="*/ 3895 w 1684"/>
                  <a:gd name="T21" fmla="*/ 977 h 880"/>
                  <a:gd name="T22" fmla="*/ 4093 w 1684"/>
                  <a:gd name="T23" fmla="*/ 1231 h 880"/>
                  <a:gd name="T24" fmla="*/ 4489 w 1684"/>
                  <a:gd name="T25" fmla="*/ 1501 h 880"/>
                  <a:gd name="T26" fmla="*/ 4020 w 1684"/>
                  <a:gd name="T27" fmla="*/ 1459 h 880"/>
                  <a:gd name="T28" fmla="*/ 3467 w 1684"/>
                  <a:gd name="T29" fmla="*/ 1508 h 880"/>
                  <a:gd name="T30" fmla="*/ 3569 w 1684"/>
                  <a:gd name="T31" fmla="*/ 1204 h 880"/>
                  <a:gd name="T32" fmla="*/ 3806 w 1684"/>
                  <a:gd name="T33" fmla="*/ 997 h 880"/>
                  <a:gd name="T34" fmla="*/ 3529 w 1684"/>
                  <a:gd name="T35" fmla="*/ 1023 h 880"/>
                  <a:gd name="T36" fmla="*/ 3314 w 1684"/>
                  <a:gd name="T37" fmla="*/ 1220 h 880"/>
                  <a:gd name="T38" fmla="*/ 3240 w 1684"/>
                  <a:gd name="T39" fmla="*/ 1467 h 880"/>
                  <a:gd name="T40" fmla="*/ 305 w 1684"/>
                  <a:gd name="T41" fmla="*/ 575 h 880"/>
                  <a:gd name="T42" fmla="*/ 227 w 1684"/>
                  <a:gd name="T43" fmla="*/ 398 h 880"/>
                  <a:gd name="T44" fmla="*/ 293 w 1684"/>
                  <a:gd name="T45" fmla="*/ 177 h 880"/>
                  <a:gd name="T46" fmla="*/ 616 w 1684"/>
                  <a:gd name="T47" fmla="*/ 0 h 880"/>
                  <a:gd name="T48" fmla="*/ 443 w 1684"/>
                  <a:gd name="T49" fmla="*/ 0 h 880"/>
                  <a:gd name="T50" fmla="*/ 443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33">
                <a:extLst>
                  <a:ext uri="{FF2B5EF4-FFF2-40B4-BE49-F238E27FC236}">
                    <a16:creationId xmlns:a16="http://schemas.microsoft.com/office/drawing/2014/main" id="{6BD1C409-C63E-7545-AA68-623B44C60228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285 w 1190"/>
                  <a:gd name="T1" fmla="*/ 0 h 500"/>
                  <a:gd name="T2" fmla="*/ 3385 w 1190"/>
                  <a:gd name="T3" fmla="*/ 907 h 500"/>
                  <a:gd name="T4" fmla="*/ 3059 w 1190"/>
                  <a:gd name="T5" fmla="*/ 926 h 500"/>
                  <a:gd name="T6" fmla="*/ 0 w 1190"/>
                  <a:gd name="T7" fmla="*/ 50 h 500"/>
                  <a:gd name="T8" fmla="*/ 285 w 1190"/>
                  <a:gd name="T9" fmla="*/ 0 h 500"/>
                  <a:gd name="T10" fmla="*/ 285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34">
                <a:extLst>
                  <a:ext uri="{FF2B5EF4-FFF2-40B4-BE49-F238E27FC236}">
                    <a16:creationId xmlns:a16="http://schemas.microsoft.com/office/drawing/2014/main" id="{4F2C7B6E-C61A-F04E-9AE8-83B1BB0CD5A8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332 w 160"/>
                  <a:gd name="T1" fmla="*/ 0 h 335"/>
                  <a:gd name="T2" fmla="*/ 54 w 160"/>
                  <a:gd name="T3" fmla="*/ 195 h 335"/>
                  <a:gd name="T4" fmla="*/ 0 w 160"/>
                  <a:gd name="T5" fmla="*/ 421 h 335"/>
                  <a:gd name="T6" fmla="*/ 95 w 160"/>
                  <a:gd name="T7" fmla="*/ 575 h 335"/>
                  <a:gd name="T8" fmla="*/ 268 w 160"/>
                  <a:gd name="T9" fmla="*/ 614 h 335"/>
                  <a:gd name="T10" fmla="*/ 217 w 160"/>
                  <a:gd name="T11" fmla="*/ 281 h 335"/>
                  <a:gd name="T12" fmla="*/ 457 w 160"/>
                  <a:gd name="T13" fmla="*/ 32 h 335"/>
                  <a:gd name="T14" fmla="*/ 332 w 160"/>
                  <a:gd name="T15" fmla="*/ 0 h 335"/>
                  <a:gd name="T16" fmla="*/ 332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35">
                <a:extLst>
                  <a:ext uri="{FF2B5EF4-FFF2-40B4-BE49-F238E27FC236}">
                    <a16:creationId xmlns:a16="http://schemas.microsoft.com/office/drawing/2014/main" id="{164A7D65-F677-8D42-8661-089898B7905E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40 w 489"/>
                  <a:gd name="T1" fmla="*/ 64 h 296"/>
                  <a:gd name="T2" fmla="*/ 451 w 489"/>
                  <a:gd name="T3" fmla="*/ 123 h 296"/>
                  <a:gd name="T4" fmla="*/ 914 w 489"/>
                  <a:gd name="T5" fmla="*/ 255 h 296"/>
                  <a:gd name="T6" fmla="*/ 1242 w 489"/>
                  <a:gd name="T7" fmla="*/ 453 h 296"/>
                  <a:gd name="T8" fmla="*/ 920 w 489"/>
                  <a:gd name="T9" fmla="*/ 428 h 296"/>
                  <a:gd name="T10" fmla="*/ 391 w 489"/>
                  <a:gd name="T11" fmla="*/ 272 h 296"/>
                  <a:gd name="T12" fmla="*/ 141 w 489"/>
                  <a:gd name="T13" fmla="*/ 149 h 296"/>
                  <a:gd name="T14" fmla="*/ 301 w 489"/>
                  <a:gd name="T15" fmla="*/ 303 h 296"/>
                  <a:gd name="T16" fmla="*/ 767 w 489"/>
                  <a:gd name="T17" fmla="*/ 502 h 296"/>
                  <a:gd name="T18" fmla="*/ 1314 w 489"/>
                  <a:gd name="T19" fmla="*/ 551 h 296"/>
                  <a:gd name="T20" fmla="*/ 1379 w 489"/>
                  <a:gd name="T21" fmla="*/ 416 h 296"/>
                  <a:gd name="T22" fmla="*/ 1112 w 489"/>
                  <a:gd name="T23" fmla="*/ 224 h 296"/>
                  <a:gd name="T24" fmla="*/ 479 w 489"/>
                  <a:gd name="T25" fmla="*/ 32 h 296"/>
                  <a:gd name="T26" fmla="*/ 0 w 489"/>
                  <a:gd name="T27" fmla="*/ 0 h 296"/>
                  <a:gd name="T28" fmla="*/ 40 w 489"/>
                  <a:gd name="T29" fmla="*/ 64 h 296"/>
                  <a:gd name="T30" fmla="*/ 40 w 489"/>
                  <a:gd name="T31" fmla="*/ 6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5" name="Group 59">
            <a:extLst>
              <a:ext uri="{FF2B5EF4-FFF2-40B4-BE49-F238E27FC236}">
                <a16:creationId xmlns:a16="http://schemas.microsoft.com/office/drawing/2014/main" id="{96E53387-EA14-3449-8CF9-3840D78CCD65}"/>
              </a:ext>
            </a:extLst>
          </p:cNvPr>
          <p:cNvGrpSpPr>
            <a:grpSpLocks/>
          </p:cNvGrpSpPr>
          <p:nvPr/>
        </p:nvGrpSpPr>
        <p:grpSpPr bwMode="auto">
          <a:xfrm>
            <a:off x="10553700" y="4368801"/>
            <a:ext cx="990600" cy="1058863"/>
            <a:chOff x="4986" y="2752"/>
            <a:chExt cx="468" cy="667"/>
          </a:xfrm>
        </p:grpSpPr>
        <p:sp>
          <p:nvSpPr>
            <p:cNvPr id="16" name="Freeform 37">
              <a:extLst>
                <a:ext uri="{FF2B5EF4-FFF2-40B4-BE49-F238E27FC236}">
                  <a16:creationId xmlns:a16="http://schemas.microsoft.com/office/drawing/2014/main" id="{83F92A88-FB9E-804D-9D89-006A2D9DEC15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395 w 794"/>
                <a:gd name="T1" fmla="*/ 140 h 414"/>
                <a:gd name="T2" fmla="*/ 353 w 794"/>
                <a:gd name="T3" fmla="*/ 113 h 414"/>
                <a:gd name="T4" fmla="*/ 276 w 794"/>
                <a:gd name="T5" fmla="*/ 74 h 414"/>
                <a:gd name="T6" fmla="*/ 35 w 794"/>
                <a:gd name="T7" fmla="*/ 0 h 414"/>
                <a:gd name="T8" fmla="*/ 11 w 794"/>
                <a:gd name="T9" fmla="*/ 7 h 414"/>
                <a:gd name="T10" fmla="*/ 0 w 794"/>
                <a:gd name="T11" fmla="*/ 30 h 414"/>
                <a:gd name="T12" fmla="*/ 13 w 794"/>
                <a:gd name="T13" fmla="*/ 55 h 414"/>
                <a:gd name="T14" fmla="*/ 284 w 794"/>
                <a:gd name="T15" fmla="*/ 145 h 414"/>
                <a:gd name="T16" fmla="*/ 343 w 794"/>
                <a:gd name="T17" fmla="*/ 139 h 414"/>
                <a:gd name="T18" fmla="*/ 391 w 794"/>
                <a:gd name="T19" fmla="*/ 147 h 414"/>
                <a:gd name="T20" fmla="*/ 395 w 794"/>
                <a:gd name="T21" fmla="*/ 140 h 414"/>
                <a:gd name="T22" fmla="*/ 395 w 794"/>
                <a:gd name="T23" fmla="*/ 14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8">
              <a:extLst>
                <a:ext uri="{FF2B5EF4-FFF2-40B4-BE49-F238E27FC236}">
                  <a16:creationId xmlns:a16="http://schemas.microsoft.com/office/drawing/2014/main" id="{55EA228B-1307-574D-B69B-D8EB11EA369E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8 w 1586"/>
                <a:gd name="T1" fmla="*/ 0 h 821"/>
                <a:gd name="T2" fmla="*/ 82 w 1586"/>
                <a:gd name="T3" fmla="*/ 23 h 821"/>
                <a:gd name="T4" fmla="*/ 88 w 1586"/>
                <a:gd name="T5" fmla="*/ 28 h 821"/>
                <a:gd name="T6" fmla="*/ 98 w 1586"/>
                <a:gd name="T7" fmla="*/ 35 h 821"/>
                <a:gd name="T8" fmla="*/ 97 w 1586"/>
                <a:gd name="T9" fmla="*/ 36 h 821"/>
                <a:gd name="T10" fmla="*/ 83 w 1586"/>
                <a:gd name="T11" fmla="*/ 35 h 821"/>
                <a:gd name="T12" fmla="*/ 71 w 1586"/>
                <a:gd name="T13" fmla="*/ 36 h 821"/>
                <a:gd name="T14" fmla="*/ 3 w 1586"/>
                <a:gd name="T15" fmla="*/ 13 h 821"/>
                <a:gd name="T16" fmla="*/ 0 w 1586"/>
                <a:gd name="T17" fmla="*/ 7 h 821"/>
                <a:gd name="T18" fmla="*/ 3 w 1586"/>
                <a:gd name="T19" fmla="*/ 1 h 821"/>
                <a:gd name="T20" fmla="*/ 8 w 1586"/>
                <a:gd name="T21" fmla="*/ 0 h 821"/>
                <a:gd name="T22" fmla="*/ 8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9">
              <a:extLst>
                <a:ext uri="{FF2B5EF4-FFF2-40B4-BE49-F238E27FC236}">
                  <a16:creationId xmlns:a16="http://schemas.microsoft.com/office/drawing/2014/main" id="{3E468EB4-0BDF-FE48-B4D5-002950433A82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15 h 747"/>
                <a:gd name="T2" fmla="*/ 58 w 1049"/>
                <a:gd name="T3" fmla="*/ 33 h 747"/>
                <a:gd name="T4" fmla="*/ 59 w 1049"/>
                <a:gd name="T5" fmla="*/ 24 h 747"/>
                <a:gd name="T6" fmla="*/ 65 w 1049"/>
                <a:gd name="T7" fmla="*/ 19 h 747"/>
                <a:gd name="T8" fmla="*/ 5 w 1049"/>
                <a:gd name="T9" fmla="*/ 0 h 747"/>
                <a:gd name="T10" fmla="*/ 0 w 1049"/>
                <a:gd name="T11" fmla="*/ 6 h 747"/>
                <a:gd name="T12" fmla="*/ 0 w 1049"/>
                <a:gd name="T13" fmla="*/ 15 h 747"/>
                <a:gd name="T14" fmla="*/ 0 w 1049"/>
                <a:gd name="T15" fmla="*/ 1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" name="Group 58">
              <a:extLst>
                <a:ext uri="{FF2B5EF4-FFF2-40B4-BE49-F238E27FC236}">
                  <a16:creationId xmlns:a16="http://schemas.microsoft.com/office/drawing/2014/main" id="{76767BA4-945C-F448-A71A-ABC3126CFD4C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40">
                <a:extLst>
                  <a:ext uri="{FF2B5EF4-FFF2-40B4-BE49-F238E27FC236}">
                    <a16:creationId xmlns:a16="http://schemas.microsoft.com/office/drawing/2014/main" id="{9B8C4225-EBBF-5848-89C7-C5C4024796C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7 w 150"/>
                  <a:gd name="T1" fmla="*/ 0 h 173"/>
                  <a:gd name="T2" fmla="*/ 2 w 150"/>
                  <a:gd name="T3" fmla="*/ 3 h 173"/>
                  <a:gd name="T4" fmla="*/ 0 w 150"/>
                  <a:gd name="T5" fmla="*/ 8 h 173"/>
                  <a:gd name="T6" fmla="*/ 5 w 150"/>
                  <a:gd name="T7" fmla="*/ 7 h 173"/>
                  <a:gd name="T8" fmla="*/ 6 w 150"/>
                  <a:gd name="T9" fmla="*/ 4 h 173"/>
                  <a:gd name="T10" fmla="*/ 9 w 150"/>
                  <a:gd name="T11" fmla="*/ 1 h 173"/>
                  <a:gd name="T12" fmla="*/ 7 w 150"/>
                  <a:gd name="T13" fmla="*/ 0 h 173"/>
                  <a:gd name="T14" fmla="*/ 7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41">
                <a:extLst>
                  <a:ext uri="{FF2B5EF4-FFF2-40B4-BE49-F238E27FC236}">
                    <a16:creationId xmlns:a16="http://schemas.microsoft.com/office/drawing/2014/main" id="{1658ABCE-5076-E44F-91C2-102128E98073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0 w 1684"/>
                  <a:gd name="T1" fmla="*/ 0 h 880"/>
                  <a:gd name="T2" fmla="*/ 4 w 1684"/>
                  <a:gd name="T3" fmla="*/ 2 h 880"/>
                  <a:gd name="T4" fmla="*/ 0 w 1684"/>
                  <a:gd name="T5" fmla="*/ 9 h 880"/>
                  <a:gd name="T6" fmla="*/ 4 w 1684"/>
                  <a:gd name="T7" fmla="*/ 16 h 880"/>
                  <a:gd name="T8" fmla="*/ 73 w 1684"/>
                  <a:gd name="T9" fmla="*/ 38 h 880"/>
                  <a:gd name="T10" fmla="*/ 88 w 1684"/>
                  <a:gd name="T11" fmla="*/ 37 h 880"/>
                  <a:gd name="T12" fmla="*/ 100 w 1684"/>
                  <a:gd name="T13" fmla="*/ 39 h 880"/>
                  <a:gd name="T14" fmla="*/ 105 w 1684"/>
                  <a:gd name="T15" fmla="*/ 36 h 880"/>
                  <a:gd name="T16" fmla="*/ 93 w 1684"/>
                  <a:gd name="T17" fmla="*/ 29 h 880"/>
                  <a:gd name="T18" fmla="*/ 89 w 1684"/>
                  <a:gd name="T19" fmla="*/ 23 h 880"/>
                  <a:gd name="T20" fmla="*/ 85 w 1684"/>
                  <a:gd name="T21" fmla="*/ 23 h 880"/>
                  <a:gd name="T22" fmla="*/ 90 w 1684"/>
                  <a:gd name="T23" fmla="*/ 29 h 880"/>
                  <a:gd name="T24" fmla="*/ 98 w 1684"/>
                  <a:gd name="T25" fmla="*/ 36 h 880"/>
                  <a:gd name="T26" fmla="*/ 88 w 1684"/>
                  <a:gd name="T27" fmla="*/ 35 h 880"/>
                  <a:gd name="T28" fmla="*/ 76 w 1684"/>
                  <a:gd name="T29" fmla="*/ 36 h 880"/>
                  <a:gd name="T30" fmla="*/ 78 w 1684"/>
                  <a:gd name="T31" fmla="*/ 29 h 880"/>
                  <a:gd name="T32" fmla="*/ 83 w 1684"/>
                  <a:gd name="T33" fmla="*/ 24 h 880"/>
                  <a:gd name="T34" fmla="*/ 77 w 1684"/>
                  <a:gd name="T35" fmla="*/ 24 h 880"/>
                  <a:gd name="T36" fmla="*/ 72 w 1684"/>
                  <a:gd name="T37" fmla="*/ 29 h 880"/>
                  <a:gd name="T38" fmla="*/ 71 w 1684"/>
                  <a:gd name="T39" fmla="*/ 35 h 880"/>
                  <a:gd name="T40" fmla="*/ 7 w 1684"/>
                  <a:gd name="T41" fmla="*/ 14 h 880"/>
                  <a:gd name="T42" fmla="*/ 5 w 1684"/>
                  <a:gd name="T43" fmla="*/ 10 h 880"/>
                  <a:gd name="T44" fmla="*/ 6 w 1684"/>
                  <a:gd name="T45" fmla="*/ 4 h 880"/>
                  <a:gd name="T46" fmla="*/ 13 w 1684"/>
                  <a:gd name="T47" fmla="*/ 0 h 880"/>
                  <a:gd name="T48" fmla="*/ 10 w 1684"/>
                  <a:gd name="T49" fmla="*/ 0 h 880"/>
                  <a:gd name="T50" fmla="*/ 10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42">
                <a:extLst>
                  <a:ext uri="{FF2B5EF4-FFF2-40B4-BE49-F238E27FC236}">
                    <a16:creationId xmlns:a16="http://schemas.microsoft.com/office/drawing/2014/main" id="{4AFA9A22-18DD-E748-9396-BD863A23FA18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6 w 1190"/>
                  <a:gd name="T1" fmla="*/ 0 h 500"/>
                  <a:gd name="T2" fmla="*/ 74 w 1190"/>
                  <a:gd name="T3" fmla="*/ 21 h 500"/>
                  <a:gd name="T4" fmla="*/ 67 w 1190"/>
                  <a:gd name="T5" fmla="*/ 22 h 500"/>
                  <a:gd name="T6" fmla="*/ 0 w 1190"/>
                  <a:gd name="T7" fmla="*/ 1 h 500"/>
                  <a:gd name="T8" fmla="*/ 6 w 1190"/>
                  <a:gd name="T9" fmla="*/ 0 h 500"/>
                  <a:gd name="T10" fmla="*/ 6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43">
                <a:extLst>
                  <a:ext uri="{FF2B5EF4-FFF2-40B4-BE49-F238E27FC236}">
                    <a16:creationId xmlns:a16="http://schemas.microsoft.com/office/drawing/2014/main" id="{EF17B695-431B-B648-BB0D-01A806110DE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7 w 160"/>
                  <a:gd name="T1" fmla="*/ 0 h 335"/>
                  <a:gd name="T2" fmla="*/ 1 w 160"/>
                  <a:gd name="T3" fmla="*/ 5 h 335"/>
                  <a:gd name="T4" fmla="*/ 0 w 160"/>
                  <a:gd name="T5" fmla="*/ 10 h 335"/>
                  <a:gd name="T6" fmla="*/ 2 w 160"/>
                  <a:gd name="T7" fmla="*/ 14 h 335"/>
                  <a:gd name="T8" fmla="*/ 6 w 160"/>
                  <a:gd name="T9" fmla="*/ 15 h 335"/>
                  <a:gd name="T10" fmla="*/ 5 w 160"/>
                  <a:gd name="T11" fmla="*/ 7 h 335"/>
                  <a:gd name="T12" fmla="*/ 10 w 160"/>
                  <a:gd name="T13" fmla="*/ 1 h 335"/>
                  <a:gd name="T14" fmla="*/ 7 w 160"/>
                  <a:gd name="T15" fmla="*/ 0 h 335"/>
                  <a:gd name="T16" fmla="*/ 7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44">
                <a:extLst>
                  <a:ext uri="{FF2B5EF4-FFF2-40B4-BE49-F238E27FC236}">
                    <a16:creationId xmlns:a16="http://schemas.microsoft.com/office/drawing/2014/main" id="{407538AA-E968-404B-9C63-1267CD68D19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 w 489"/>
                  <a:gd name="T1" fmla="*/ 1 h 296"/>
                  <a:gd name="T2" fmla="*/ 10 w 489"/>
                  <a:gd name="T3" fmla="*/ 3 h 296"/>
                  <a:gd name="T4" fmla="*/ 20 w 489"/>
                  <a:gd name="T5" fmla="*/ 6 h 296"/>
                  <a:gd name="T6" fmla="*/ 27 w 489"/>
                  <a:gd name="T7" fmla="*/ 11 h 296"/>
                  <a:gd name="T8" fmla="*/ 20 w 489"/>
                  <a:gd name="T9" fmla="*/ 10 h 296"/>
                  <a:gd name="T10" fmla="*/ 9 w 489"/>
                  <a:gd name="T11" fmla="*/ 6 h 296"/>
                  <a:gd name="T12" fmla="*/ 3 w 489"/>
                  <a:gd name="T13" fmla="*/ 4 h 296"/>
                  <a:gd name="T14" fmla="*/ 7 w 489"/>
                  <a:gd name="T15" fmla="*/ 7 h 296"/>
                  <a:gd name="T16" fmla="*/ 17 w 489"/>
                  <a:gd name="T17" fmla="*/ 12 h 296"/>
                  <a:gd name="T18" fmla="*/ 29 w 489"/>
                  <a:gd name="T19" fmla="*/ 13 h 296"/>
                  <a:gd name="T20" fmla="*/ 30 w 489"/>
                  <a:gd name="T21" fmla="*/ 10 h 296"/>
                  <a:gd name="T22" fmla="*/ 24 w 489"/>
                  <a:gd name="T23" fmla="*/ 5 h 296"/>
                  <a:gd name="T24" fmla="*/ 10 w 489"/>
                  <a:gd name="T25" fmla="*/ 1 h 296"/>
                  <a:gd name="T26" fmla="*/ 0 w 489"/>
                  <a:gd name="T27" fmla="*/ 0 h 296"/>
                  <a:gd name="T28" fmla="*/ 1 w 489"/>
                  <a:gd name="T29" fmla="*/ 1 h 296"/>
                  <a:gd name="T30" fmla="*/ 1 w 489"/>
                  <a:gd name="T31" fmla="*/ 1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5" name="Freeform 45">
            <a:extLst>
              <a:ext uri="{FF2B5EF4-FFF2-40B4-BE49-F238E27FC236}">
                <a16:creationId xmlns:a16="http://schemas.microsoft.com/office/drawing/2014/main" id="{B61CB1A3-CA69-4748-9FC2-84A1E8DD1E05}"/>
              </a:ext>
            </a:extLst>
          </p:cNvPr>
          <p:cNvSpPr>
            <a:spLocks/>
          </p:cNvSpPr>
          <p:nvPr/>
        </p:nvSpPr>
        <p:spPr bwMode="auto">
          <a:xfrm>
            <a:off x="1202267" y="5054601"/>
            <a:ext cx="9076267" cy="728663"/>
          </a:xfrm>
          <a:custGeom>
            <a:avLst/>
            <a:gdLst>
              <a:gd name="T0" fmla="*/ 0 w 4288"/>
              <a:gd name="T1" fmla="*/ 0 h 459"/>
              <a:gd name="T2" fmla="*/ 1295400 w 4288"/>
              <a:gd name="T3" fmla="*/ 406400 h 459"/>
              <a:gd name="T4" fmla="*/ 2476500 w 4288"/>
              <a:gd name="T5" fmla="*/ 228600 h 459"/>
              <a:gd name="T6" fmla="*/ 2946400 w 4288"/>
              <a:gd name="T7" fmla="*/ 596900 h 459"/>
              <a:gd name="T8" fmla="*/ 3721100 w 4288"/>
              <a:gd name="T9" fmla="*/ 241300 h 459"/>
              <a:gd name="T10" fmla="*/ 5613400 w 4288"/>
              <a:gd name="T11" fmla="*/ 723900 h 459"/>
              <a:gd name="T12" fmla="*/ 6807200 w 4288"/>
              <a:gd name="T13" fmla="*/ 215900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6" name="Freeform 49">
            <a:extLst>
              <a:ext uri="{FF2B5EF4-FFF2-40B4-BE49-F238E27FC236}">
                <a16:creationId xmlns:a16="http://schemas.microsoft.com/office/drawing/2014/main" id="{5C5336F5-7A14-2147-AE87-133A8539B7B9}"/>
              </a:ext>
            </a:extLst>
          </p:cNvPr>
          <p:cNvSpPr>
            <a:spLocks/>
          </p:cNvSpPr>
          <p:nvPr/>
        </p:nvSpPr>
        <p:spPr bwMode="auto">
          <a:xfrm>
            <a:off x="5435600" y="1930400"/>
            <a:ext cx="1185333" cy="381000"/>
          </a:xfrm>
          <a:custGeom>
            <a:avLst/>
            <a:gdLst>
              <a:gd name="T0" fmla="*/ 0 w 560"/>
              <a:gd name="T1" fmla="*/ 50800 h 240"/>
              <a:gd name="T2" fmla="*/ 444500 w 560"/>
              <a:gd name="T3" fmla="*/ 228600 h 240"/>
              <a:gd name="T4" fmla="*/ 711200 w 560"/>
              <a:gd name="T5" fmla="*/ 25400 h 240"/>
              <a:gd name="T6" fmla="*/ 889000 w 560"/>
              <a:gd name="T7" fmla="*/ 38100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511300"/>
            <a:ext cx="8534400" cy="2273300"/>
          </a:xfrm>
          <a:effectLst>
            <a:outerShdw blurRad="63500" dist="46662" dir="2115817" algn="ctr" rotWithShape="0">
              <a:schemeClr val="bg2">
                <a:alpha val="74998"/>
              </a:schemeClr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65867" y="4051300"/>
            <a:ext cx="8043333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DDDDDD"/>
                  </a:outerShdw>
                </a:effectLst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7" name="Rectangle 4">
            <a:extLst>
              <a:ext uri="{FF2B5EF4-FFF2-40B4-BE49-F238E27FC236}">
                <a16:creationId xmlns:a16="http://schemas.microsoft.com/office/drawing/2014/main" id="{36068840-0FC6-C341-832F-F389673ADD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5">
            <a:extLst>
              <a:ext uri="{FF2B5EF4-FFF2-40B4-BE49-F238E27FC236}">
                <a16:creationId xmlns:a16="http://schemas.microsoft.com/office/drawing/2014/main" id="{BB81896F-0832-4548-BE88-6BC7A3A43D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6">
            <a:extLst>
              <a:ext uri="{FF2B5EF4-FFF2-40B4-BE49-F238E27FC236}">
                <a16:creationId xmlns:a16="http://schemas.microsoft.com/office/drawing/2014/main" id="{1BBB6351-0498-E949-A051-E293902BC1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0B93099-3802-6B4A-9DF9-520F5BBA75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5635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07C38C0-E85F-D147-BE6F-ECC8BF466E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DAE745F-A427-B146-98C1-080CC7D873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3F37258-E2DE-DD49-BCA1-E0F1AAED2C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44D39-F20A-C447-A396-A6614F86E5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254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10600" y="152400"/>
            <a:ext cx="256540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52400"/>
            <a:ext cx="749300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A97AB9A-FCDE-1E40-9426-4AAC22EE48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9A17DD7-AC54-5341-A20F-146E84C4C4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3B0BDB5-BBC3-464C-BF2B-57B4B93673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16798-7C5E-B74F-A4DA-2BACFBDF97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8036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914400" y="152400"/>
            <a:ext cx="9160933" cy="1600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828800"/>
            <a:ext cx="5029200" cy="175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46800" y="1828800"/>
            <a:ext cx="5029200" cy="175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914400" y="3733800"/>
            <a:ext cx="5029200" cy="175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46800" y="3733800"/>
            <a:ext cx="5029200" cy="175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356C197-1615-6B40-8498-BC10CD5783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09AB972-15E9-0344-B824-061C86D9B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EB55670-F01A-8249-BC6A-E8AF596279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E4C79-1C82-624B-B8BF-36CFBCF43B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2353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9160933" cy="1600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828800"/>
            <a:ext cx="50292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6800" y="1828800"/>
            <a:ext cx="50292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D192A8-BEF5-B24E-A647-C13FE85390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49D4B6-77C9-3B48-965E-FEB6C6B124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11B640-61F0-344A-8C18-8C49BE3DEB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BE220-FD0D-7447-A5B6-88DFFC2FE8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4839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9160933" cy="1600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828800"/>
            <a:ext cx="50292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6800" y="1828800"/>
            <a:ext cx="50292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97A66F-3A2A-6A41-BF7D-33966894DB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34DB888-0B55-7344-AABD-7F4E2EA7A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FCF40C-08D6-9E4A-82CF-466E1775A3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5FEDA-A4A6-714E-B8C6-F33D35C32E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8844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74EBD7D-DBBA-3344-A558-FCED9EC6B0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CEFF71-99FE-E840-9D0C-593F5E38C0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3A688F7-8176-5A45-9FF4-3E879AD419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860D0-472E-264B-B1A5-823C5D591B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9097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C372B15-6932-7E4C-8997-C4BCB254F9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728881-5D1A-AC42-B4B0-5F6EC76FE5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4C272EB-EDEE-9F42-872E-9548CD2A4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5E843-6549-0B4F-B45A-2BC65DF4A5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3218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828800"/>
            <a:ext cx="50292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6800" y="1828800"/>
            <a:ext cx="50292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58C3C8-9635-2048-9273-F818D57555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A80977-D795-A744-ABFB-761592025A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47E7F5-5D58-A940-AF88-661C79C087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FB9A5E-0AAD-D042-A4E1-4866A5EED8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3768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101268A-7531-6547-B65A-72C529E8DF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A67BE08-D814-5A43-AFAA-167D9AE564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B42815F-CDE5-BF4C-82E1-729ADA0EEC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DAFCEF-FD2C-3B45-9F61-B99013E06F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3019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435AAE5-C1C7-054B-ABF9-FB4A86AC0A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79D1761-1EE9-0947-A02F-2316430E69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E617021-22E0-BB4D-8B8E-486FAA7B64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9BFD4-3604-984E-B0EB-30E61CB22F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5695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14D9D4-5CA9-7A44-B1AD-6A6D35C887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C32653C-8201-FD4B-9842-32D6C29B72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CBEFC40-095B-504A-9775-D1B47BC3F0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0B462-09F3-434C-921A-5C8A0A61E2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8083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DC6935D-3F89-BB4B-B129-1A03E3B489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139DE76-692D-4042-B7A4-AAE2839FDB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CF1385-1C5B-CA4B-AF4D-F3D22DAC6D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62A7FC-EC14-8A43-BBE4-13B5DD26DA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3797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A55F02-88F2-BE4E-B817-FDE3DE504E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13D647-81E0-A445-970A-39E5A263D2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806547-1151-C34C-905E-270060FB7E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87E23-17BE-5A41-B434-EDEC32EA74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9171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4">
            <a:extLst>
              <a:ext uri="{FF2B5EF4-FFF2-40B4-BE49-F238E27FC236}">
                <a16:creationId xmlns:a16="http://schemas.microsoft.com/office/drawing/2014/main" id="{F72352E8-DB36-4A4F-8B11-0D0AFBAD5A14}"/>
              </a:ext>
            </a:extLst>
          </p:cNvPr>
          <p:cNvSpPr>
            <a:spLocks/>
          </p:cNvSpPr>
          <p:nvPr/>
        </p:nvSpPr>
        <p:spPr bwMode="auto">
          <a:xfrm rot="18427436">
            <a:off x="10564284" y="-362479"/>
            <a:ext cx="1162050" cy="2779183"/>
          </a:xfrm>
          <a:custGeom>
            <a:avLst/>
            <a:gdLst>
              <a:gd name="T0" fmla="*/ 2147483646 w 2903"/>
              <a:gd name="T1" fmla="*/ 2147483646 h 3686"/>
              <a:gd name="T2" fmla="*/ 2147483646 w 2903"/>
              <a:gd name="T3" fmla="*/ 2147483646 h 3686"/>
              <a:gd name="T4" fmla="*/ 2147483646 w 2903"/>
              <a:gd name="T5" fmla="*/ 0 h 3686"/>
              <a:gd name="T6" fmla="*/ 2147483646 w 2903"/>
              <a:gd name="T7" fmla="*/ 2147483646 h 3686"/>
              <a:gd name="T8" fmla="*/ 2147483646 w 2903"/>
              <a:gd name="T9" fmla="*/ 2147483646 h 3686"/>
              <a:gd name="T10" fmla="*/ 0 w 2903"/>
              <a:gd name="T11" fmla="*/ 2147483646 h 3686"/>
              <a:gd name="T12" fmla="*/ 2147483646 w 2903"/>
              <a:gd name="T13" fmla="*/ 2147483646 h 3686"/>
              <a:gd name="T14" fmla="*/ 2147483646 w 2903"/>
              <a:gd name="T15" fmla="*/ 2147483646 h 3686"/>
              <a:gd name="T16" fmla="*/ 2147483646 w 2903"/>
              <a:gd name="T17" fmla="*/ 2147483646 h 3686"/>
              <a:gd name="T18" fmla="*/ 2147483646 w 2903"/>
              <a:gd name="T19" fmla="*/ 2147483646 h 3686"/>
              <a:gd name="T20" fmla="*/ 2147483646 w 2903"/>
              <a:gd name="T21" fmla="*/ 2147483646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B4A542B1-D096-CB4F-9C0B-967A726F2C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"/>
            <a:ext cx="9160933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1CF6325B-4514-D04D-A1E5-43B2D6C60F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828800"/>
            <a:ext cx="10261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678357D5-A317-1641-9A76-0E616D78907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288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Comic Sans MS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71DFCBD-71BE-AB46-AAF3-B8A23D449AB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41333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Comic Sans MS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8F5FA41-2BB8-5E40-BF7A-771C2010179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957733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C1340C4-4FE6-8A45-9449-BCECC535FC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2" name="Freeform 27">
            <a:extLst>
              <a:ext uri="{FF2B5EF4-FFF2-40B4-BE49-F238E27FC236}">
                <a16:creationId xmlns:a16="http://schemas.microsoft.com/office/drawing/2014/main" id="{E645734D-BD4D-2F4B-942F-72F573308745}"/>
              </a:ext>
            </a:extLst>
          </p:cNvPr>
          <p:cNvSpPr>
            <a:spLocks/>
          </p:cNvSpPr>
          <p:nvPr/>
        </p:nvSpPr>
        <p:spPr bwMode="auto">
          <a:xfrm rot="18427436">
            <a:off x="10681230" y="-324907"/>
            <a:ext cx="1165225" cy="2796116"/>
          </a:xfrm>
          <a:custGeom>
            <a:avLst/>
            <a:gdLst>
              <a:gd name="T0" fmla="*/ 2147483646 w 2911"/>
              <a:gd name="T1" fmla="*/ 0 h 3703"/>
              <a:gd name="T2" fmla="*/ 2147483646 w 2911"/>
              <a:gd name="T3" fmla="*/ 2147483646 h 3703"/>
              <a:gd name="T4" fmla="*/ 2147483646 w 2911"/>
              <a:gd name="T5" fmla="*/ 2147483646 h 3703"/>
              <a:gd name="T6" fmla="*/ 0 w 2911"/>
              <a:gd name="T7" fmla="*/ 2147483646 h 3703"/>
              <a:gd name="T8" fmla="*/ 2147483646 w 2911"/>
              <a:gd name="T9" fmla="*/ 2147483646 h 3703"/>
              <a:gd name="T10" fmla="*/ 2147483646 w 2911"/>
              <a:gd name="T11" fmla="*/ 2147483646 h 3703"/>
              <a:gd name="T12" fmla="*/ 2147483646 w 2911"/>
              <a:gd name="T13" fmla="*/ 2147483646 h 3703"/>
              <a:gd name="T14" fmla="*/ 2147483646 w 2911"/>
              <a:gd name="T15" fmla="*/ 2147483646 h 3703"/>
              <a:gd name="T16" fmla="*/ 2147483646 w 2911"/>
              <a:gd name="T17" fmla="*/ 2147483646 h 3703"/>
              <a:gd name="T18" fmla="*/ 2147483646 w 2911"/>
              <a:gd name="T19" fmla="*/ 0 h 3703"/>
              <a:gd name="T20" fmla="*/ 2147483646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" name="Freeform 29">
            <a:extLst>
              <a:ext uri="{FF2B5EF4-FFF2-40B4-BE49-F238E27FC236}">
                <a16:creationId xmlns:a16="http://schemas.microsoft.com/office/drawing/2014/main" id="{AD8A23D7-35C3-BD43-A111-BB4A2730E839}"/>
              </a:ext>
            </a:extLst>
          </p:cNvPr>
          <p:cNvSpPr>
            <a:spLocks/>
          </p:cNvSpPr>
          <p:nvPr/>
        </p:nvSpPr>
        <p:spPr bwMode="auto">
          <a:xfrm rot="18427436">
            <a:off x="10612439" y="-69849"/>
            <a:ext cx="1025525" cy="2095500"/>
          </a:xfrm>
          <a:custGeom>
            <a:avLst/>
            <a:gdLst>
              <a:gd name="T0" fmla="*/ 0 w 2561"/>
              <a:gd name="T1" fmla="*/ 2147483646 h 2777"/>
              <a:gd name="T2" fmla="*/ 2147483646 w 2561"/>
              <a:gd name="T3" fmla="*/ 2147483646 h 2777"/>
              <a:gd name="T4" fmla="*/ 2147483646 w 2561"/>
              <a:gd name="T5" fmla="*/ 2147483646 h 2777"/>
              <a:gd name="T6" fmla="*/ 2147483646 w 2561"/>
              <a:gd name="T7" fmla="*/ 2147483646 h 2777"/>
              <a:gd name="T8" fmla="*/ 2147483646 w 2561"/>
              <a:gd name="T9" fmla="*/ 2147483646 h 2777"/>
              <a:gd name="T10" fmla="*/ 2147483646 w 2561"/>
              <a:gd name="T11" fmla="*/ 0 h 2777"/>
              <a:gd name="T12" fmla="*/ 0 w 2561"/>
              <a:gd name="T13" fmla="*/ 2147483646 h 2777"/>
              <a:gd name="T14" fmla="*/ 0 w 2561"/>
              <a:gd name="T15" fmla="*/ 2147483646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34" name="Group 142">
            <a:extLst>
              <a:ext uri="{FF2B5EF4-FFF2-40B4-BE49-F238E27FC236}">
                <a16:creationId xmlns:a16="http://schemas.microsoft.com/office/drawing/2014/main" id="{CDD1EFC7-A0FA-CA4A-8DFB-324AA603B51B}"/>
              </a:ext>
            </a:extLst>
          </p:cNvPr>
          <p:cNvGrpSpPr>
            <a:grpSpLocks/>
          </p:cNvGrpSpPr>
          <p:nvPr/>
        </p:nvGrpSpPr>
        <p:grpSpPr bwMode="auto">
          <a:xfrm>
            <a:off x="10584" y="5540375"/>
            <a:ext cx="2379133" cy="1246188"/>
            <a:chOff x="5" y="3490"/>
            <a:chExt cx="1124" cy="785"/>
          </a:xfrm>
        </p:grpSpPr>
        <p:sp>
          <p:nvSpPr>
            <p:cNvPr id="1051" name="Freeform 22">
              <a:extLst>
                <a:ext uri="{FF2B5EF4-FFF2-40B4-BE49-F238E27FC236}">
                  <a16:creationId xmlns:a16="http://schemas.microsoft.com/office/drawing/2014/main" id="{F6B11E28-1C4D-1649-A973-96B30EFB172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99 w 2177"/>
                <a:gd name="T1" fmla="*/ 158 h 1298"/>
                <a:gd name="T2" fmla="*/ 178 w 2177"/>
                <a:gd name="T3" fmla="*/ 139 h 1298"/>
                <a:gd name="T4" fmla="*/ 167 w 2177"/>
                <a:gd name="T5" fmla="*/ 60 h 1298"/>
                <a:gd name="T6" fmla="*/ 268 w 2177"/>
                <a:gd name="T7" fmla="*/ 42 h 1298"/>
                <a:gd name="T8" fmla="*/ 273 w 2177"/>
                <a:gd name="T9" fmla="*/ 26 h 1298"/>
                <a:gd name="T10" fmla="*/ 263 w 2177"/>
                <a:gd name="T11" fmla="*/ 13 h 1298"/>
                <a:gd name="T12" fmla="*/ 160 w 2177"/>
                <a:gd name="T13" fmla="*/ 27 h 1298"/>
                <a:gd name="T14" fmla="*/ 153 w 2177"/>
                <a:gd name="T15" fmla="*/ 4 h 1298"/>
                <a:gd name="T16" fmla="*/ 136 w 2177"/>
                <a:gd name="T17" fmla="*/ 0 h 1298"/>
                <a:gd name="T18" fmla="*/ 120 w 2177"/>
                <a:gd name="T19" fmla="*/ 4 h 1298"/>
                <a:gd name="T20" fmla="*/ 111 w 2177"/>
                <a:gd name="T21" fmla="*/ 14 h 1298"/>
                <a:gd name="T22" fmla="*/ 118 w 2177"/>
                <a:gd name="T23" fmla="*/ 36 h 1298"/>
                <a:gd name="T24" fmla="*/ 83 w 2177"/>
                <a:gd name="T25" fmla="*/ 56 h 1298"/>
                <a:gd name="T26" fmla="*/ 123 w 2177"/>
                <a:gd name="T27" fmla="*/ 60 h 1298"/>
                <a:gd name="T28" fmla="*/ 139 w 2177"/>
                <a:gd name="T29" fmla="*/ 112 h 1298"/>
                <a:gd name="T30" fmla="*/ 18 w 2177"/>
                <a:gd name="T31" fmla="*/ 59 h 1298"/>
                <a:gd name="T32" fmla="*/ 6 w 2177"/>
                <a:gd name="T33" fmla="*/ 64 h 1298"/>
                <a:gd name="T34" fmla="*/ 0 w 2177"/>
                <a:gd name="T35" fmla="*/ 80 h 1298"/>
                <a:gd name="T36" fmla="*/ 7 w 2177"/>
                <a:gd name="T37" fmla="*/ 98 h 1298"/>
                <a:gd name="T38" fmla="*/ 143 w 2177"/>
                <a:gd name="T39" fmla="*/ 161 h 1298"/>
                <a:gd name="T40" fmla="*/ 173 w 2177"/>
                <a:gd name="T41" fmla="*/ 157 h 1298"/>
                <a:gd name="T42" fmla="*/ 197 w 2177"/>
                <a:gd name="T43" fmla="*/ 163 h 1298"/>
                <a:gd name="T44" fmla="*/ 199 w 2177"/>
                <a:gd name="T45" fmla="*/ 158 h 1298"/>
                <a:gd name="T46" fmla="*/ 199 w 2177"/>
                <a:gd name="T47" fmla="*/ 158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23">
              <a:extLst>
                <a:ext uri="{FF2B5EF4-FFF2-40B4-BE49-F238E27FC236}">
                  <a16:creationId xmlns:a16="http://schemas.microsoft.com/office/drawing/2014/main" id="{CD842BD5-02E8-6B4E-AE62-31AC84B30C1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1 h 258"/>
                <a:gd name="T2" fmla="*/ 15 w 143"/>
                <a:gd name="T3" fmla="*/ 0 h 258"/>
                <a:gd name="T4" fmla="*/ 17 w 143"/>
                <a:gd name="T5" fmla="*/ 30 h 258"/>
                <a:gd name="T6" fmla="*/ 1 w 143"/>
                <a:gd name="T7" fmla="*/ 33 h 258"/>
                <a:gd name="T8" fmla="*/ 0 w 143"/>
                <a:gd name="T9" fmla="*/ 1 h 258"/>
                <a:gd name="T10" fmla="*/ 0 w 143"/>
                <a:gd name="T11" fmla="*/ 1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25">
              <a:extLst>
                <a:ext uri="{FF2B5EF4-FFF2-40B4-BE49-F238E27FC236}">
                  <a16:creationId xmlns:a16="http://schemas.microsoft.com/office/drawing/2014/main" id="{284F1577-3F7F-114E-9EF1-09917979C96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7 w 1586"/>
                <a:gd name="T1" fmla="*/ 0 h 821"/>
                <a:gd name="T2" fmla="*/ 166 w 1586"/>
                <a:gd name="T3" fmla="*/ 64 h 821"/>
                <a:gd name="T4" fmla="*/ 178 w 1586"/>
                <a:gd name="T5" fmla="*/ 79 h 821"/>
                <a:gd name="T6" fmla="*/ 198 w 1586"/>
                <a:gd name="T7" fmla="*/ 99 h 821"/>
                <a:gd name="T8" fmla="*/ 195 w 1586"/>
                <a:gd name="T9" fmla="*/ 102 h 821"/>
                <a:gd name="T10" fmla="*/ 168 w 1586"/>
                <a:gd name="T11" fmla="*/ 98 h 821"/>
                <a:gd name="T12" fmla="*/ 143 w 1586"/>
                <a:gd name="T13" fmla="*/ 101 h 821"/>
                <a:gd name="T14" fmla="*/ 5 w 1586"/>
                <a:gd name="T15" fmla="*/ 37 h 821"/>
                <a:gd name="T16" fmla="*/ 0 w 1586"/>
                <a:gd name="T17" fmla="*/ 18 h 821"/>
                <a:gd name="T18" fmla="*/ 5 w 1586"/>
                <a:gd name="T19" fmla="*/ 4 h 821"/>
                <a:gd name="T20" fmla="*/ 17 w 1586"/>
                <a:gd name="T21" fmla="*/ 0 h 821"/>
                <a:gd name="T22" fmla="*/ 1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Freeform 26">
              <a:extLst>
                <a:ext uri="{FF2B5EF4-FFF2-40B4-BE49-F238E27FC236}">
                  <a16:creationId xmlns:a16="http://schemas.microsoft.com/office/drawing/2014/main" id="{A8FDB584-094A-3B46-A900-02F5D07AD5D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41 h 747"/>
                <a:gd name="T2" fmla="*/ 116 w 1049"/>
                <a:gd name="T3" fmla="*/ 94 h 747"/>
                <a:gd name="T4" fmla="*/ 118 w 1049"/>
                <a:gd name="T5" fmla="*/ 67 h 747"/>
                <a:gd name="T6" fmla="*/ 132 w 1049"/>
                <a:gd name="T7" fmla="*/ 53 h 747"/>
                <a:gd name="T8" fmla="*/ 10 w 1049"/>
                <a:gd name="T9" fmla="*/ 0 h 747"/>
                <a:gd name="T10" fmla="*/ 0 w 1049"/>
                <a:gd name="T11" fmla="*/ 16 h 747"/>
                <a:gd name="T12" fmla="*/ 0 w 1049"/>
                <a:gd name="T13" fmla="*/ 41 h 747"/>
                <a:gd name="T14" fmla="*/ 0 w 1049"/>
                <a:gd name="T15" fmla="*/ 41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Freeform 33">
              <a:extLst>
                <a:ext uri="{FF2B5EF4-FFF2-40B4-BE49-F238E27FC236}">
                  <a16:creationId xmlns:a16="http://schemas.microsoft.com/office/drawing/2014/main" id="{CA087924-1710-A641-99C5-D9A7ADE25DE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4 h 241"/>
                <a:gd name="T2" fmla="*/ 19 w 272"/>
                <a:gd name="T3" fmla="*/ 0 h 241"/>
                <a:gd name="T4" fmla="*/ 31 w 272"/>
                <a:gd name="T5" fmla="*/ 5 h 241"/>
                <a:gd name="T6" fmla="*/ 33 w 272"/>
                <a:gd name="T7" fmla="*/ 18 h 241"/>
                <a:gd name="T8" fmla="*/ 20 w 272"/>
                <a:gd name="T9" fmla="*/ 19 h 241"/>
                <a:gd name="T10" fmla="*/ 4 w 272"/>
                <a:gd name="T11" fmla="*/ 31 h 241"/>
                <a:gd name="T12" fmla="*/ 0 w 272"/>
                <a:gd name="T13" fmla="*/ 4 h 241"/>
                <a:gd name="T14" fmla="*/ 0 w 272"/>
                <a:gd name="T15" fmla="*/ 4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Freeform 34">
              <a:extLst>
                <a:ext uri="{FF2B5EF4-FFF2-40B4-BE49-F238E27FC236}">
                  <a16:creationId xmlns:a16="http://schemas.microsoft.com/office/drawing/2014/main" id="{B24EB1B9-C1C9-7948-A6BD-2CF51755AC5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9 w 152"/>
                <a:gd name="T1" fmla="*/ 1 h 224"/>
                <a:gd name="T2" fmla="*/ 19 w 152"/>
                <a:gd name="T3" fmla="*/ 28 h 224"/>
                <a:gd name="T4" fmla="*/ 0 w 152"/>
                <a:gd name="T5" fmla="*/ 1 h 224"/>
                <a:gd name="T6" fmla="*/ 9 w 152"/>
                <a:gd name="T7" fmla="*/ 0 h 224"/>
                <a:gd name="T8" fmla="*/ 19 w 152"/>
                <a:gd name="T9" fmla="*/ 1 h 224"/>
                <a:gd name="T10" fmla="*/ 19 w 152"/>
                <a:gd name="T11" fmla="*/ 1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Freeform 35">
              <a:extLst>
                <a:ext uri="{FF2B5EF4-FFF2-40B4-BE49-F238E27FC236}">
                  <a16:creationId xmlns:a16="http://schemas.microsoft.com/office/drawing/2014/main" id="{CA7E1798-244B-5440-A2E4-AAE77ECF4E8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10 h 764"/>
                <a:gd name="T2" fmla="*/ 11 w 386"/>
                <a:gd name="T3" fmla="*/ 0 h 764"/>
                <a:gd name="T4" fmla="*/ 29 w 386"/>
                <a:gd name="T5" fmla="*/ 1 h 764"/>
                <a:gd name="T6" fmla="*/ 49 w 386"/>
                <a:gd name="T7" fmla="*/ 96 h 764"/>
                <a:gd name="T8" fmla="*/ 35 w 386"/>
                <a:gd name="T9" fmla="*/ 91 h 764"/>
                <a:gd name="T10" fmla="*/ 19 w 386"/>
                <a:gd name="T11" fmla="*/ 85 h 764"/>
                <a:gd name="T12" fmla="*/ 0 w 386"/>
                <a:gd name="T13" fmla="*/ 10 h 764"/>
                <a:gd name="T14" fmla="*/ 0 w 386"/>
                <a:gd name="T15" fmla="*/ 1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8" name="Freeform 36">
              <a:extLst>
                <a:ext uri="{FF2B5EF4-FFF2-40B4-BE49-F238E27FC236}">
                  <a16:creationId xmlns:a16="http://schemas.microsoft.com/office/drawing/2014/main" id="{9F27D48E-E890-FD48-AF20-E29D7794C11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87 w 728"/>
                <a:gd name="T1" fmla="*/ 0 h 348"/>
                <a:gd name="T2" fmla="*/ 0 w 728"/>
                <a:gd name="T3" fmla="*/ 14 h 348"/>
                <a:gd name="T4" fmla="*/ 4 w 728"/>
                <a:gd name="T5" fmla="*/ 44 h 348"/>
                <a:gd name="T6" fmla="*/ 90 w 728"/>
                <a:gd name="T7" fmla="*/ 30 h 348"/>
                <a:gd name="T8" fmla="*/ 91 w 728"/>
                <a:gd name="T9" fmla="*/ 6 h 348"/>
                <a:gd name="T10" fmla="*/ 87 w 728"/>
                <a:gd name="T11" fmla="*/ 0 h 348"/>
                <a:gd name="T12" fmla="*/ 87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9" name="Freeform 37">
              <a:extLst>
                <a:ext uri="{FF2B5EF4-FFF2-40B4-BE49-F238E27FC236}">
                  <a16:creationId xmlns:a16="http://schemas.microsoft.com/office/drawing/2014/main" id="{3D13E64A-071E-E74B-8C00-4EDECE37D1E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34 w 312"/>
                <a:gd name="T1" fmla="*/ 0 h 135"/>
                <a:gd name="T2" fmla="*/ 0 w 312"/>
                <a:gd name="T3" fmla="*/ 9 h 135"/>
                <a:gd name="T4" fmla="*/ 39 w 312"/>
                <a:gd name="T5" fmla="*/ 16 h 135"/>
                <a:gd name="T6" fmla="*/ 34 w 312"/>
                <a:gd name="T7" fmla="*/ 0 h 135"/>
                <a:gd name="T8" fmla="*/ 34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60" name="Group 137">
              <a:extLst>
                <a:ext uri="{FF2B5EF4-FFF2-40B4-BE49-F238E27FC236}">
                  <a16:creationId xmlns:a16="http://schemas.microsoft.com/office/drawing/2014/main" id="{85A77D6E-7330-1547-A038-3F191A8028F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128">
                <a:extLst>
                  <a:ext uri="{FF2B5EF4-FFF2-40B4-BE49-F238E27FC236}">
                    <a16:creationId xmlns:a16="http://schemas.microsoft.com/office/drawing/2014/main" id="{AC1D9CD7-EC0E-F846-BAD3-74990F5C9F68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49">
                  <a:extLst>
                    <a:ext uri="{FF2B5EF4-FFF2-40B4-BE49-F238E27FC236}">
                      <a16:creationId xmlns:a16="http://schemas.microsoft.com/office/drawing/2014/main" id="{B44992FF-1D96-C142-BB8D-FA665EE9056F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3 h 175"/>
                    <a:gd name="T2" fmla="*/ 15 w 313"/>
                    <a:gd name="T3" fmla="*/ 1 h 175"/>
                    <a:gd name="T4" fmla="*/ 27 w 313"/>
                    <a:gd name="T5" fmla="*/ 0 h 175"/>
                    <a:gd name="T6" fmla="*/ 37 w 313"/>
                    <a:gd name="T7" fmla="*/ 3 h 175"/>
                    <a:gd name="T8" fmla="*/ 40 w 313"/>
                    <a:gd name="T9" fmla="*/ 11 h 175"/>
                    <a:gd name="T10" fmla="*/ 21 w 313"/>
                    <a:gd name="T11" fmla="*/ 8 h 175"/>
                    <a:gd name="T12" fmla="*/ 10 w 313"/>
                    <a:gd name="T13" fmla="*/ 12 h 175"/>
                    <a:gd name="T14" fmla="*/ 2 w 313"/>
                    <a:gd name="T15" fmla="*/ 21 h 175"/>
                    <a:gd name="T16" fmla="*/ 0 w 313"/>
                    <a:gd name="T17" fmla="*/ 13 h 175"/>
                    <a:gd name="T18" fmla="*/ 0 w 313"/>
                    <a:gd name="T19" fmla="*/ 13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5" name="Freeform 53">
                  <a:extLst>
                    <a:ext uri="{FF2B5EF4-FFF2-40B4-BE49-F238E27FC236}">
                      <a16:creationId xmlns:a16="http://schemas.microsoft.com/office/drawing/2014/main" id="{2ECDBB73-AE21-E942-8F56-AD4FB96D618D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5 h 266"/>
                    <a:gd name="T2" fmla="*/ 20 w 230"/>
                    <a:gd name="T3" fmla="*/ 34 h 266"/>
                    <a:gd name="T4" fmla="*/ 29 w 230"/>
                    <a:gd name="T5" fmla="*/ 32 h 266"/>
                    <a:gd name="T6" fmla="*/ 28 w 230"/>
                    <a:gd name="T7" fmla="*/ 3 h 266"/>
                    <a:gd name="T8" fmla="*/ 21 w 230"/>
                    <a:gd name="T9" fmla="*/ 0 h 266"/>
                    <a:gd name="T10" fmla="*/ 23 w 230"/>
                    <a:gd name="T11" fmla="*/ 25 h 266"/>
                    <a:gd name="T12" fmla="*/ 9 w 230"/>
                    <a:gd name="T13" fmla="*/ 1 h 266"/>
                    <a:gd name="T14" fmla="*/ 0 w 230"/>
                    <a:gd name="T15" fmla="*/ 5 h 266"/>
                    <a:gd name="T16" fmla="*/ 0 w 230"/>
                    <a:gd name="T17" fmla="*/ 5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6" name="Freeform 56">
                  <a:extLst>
                    <a:ext uri="{FF2B5EF4-FFF2-40B4-BE49-F238E27FC236}">
                      <a16:creationId xmlns:a16="http://schemas.microsoft.com/office/drawing/2014/main" id="{4DACE3B4-F735-9242-978C-0D914433006B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3 h 234"/>
                    <a:gd name="T2" fmla="*/ 4 w 87"/>
                    <a:gd name="T3" fmla="*/ 12 h 234"/>
                    <a:gd name="T4" fmla="*/ 5 w 87"/>
                    <a:gd name="T5" fmla="*/ 20 h 234"/>
                    <a:gd name="T6" fmla="*/ 3 w 87"/>
                    <a:gd name="T7" fmla="*/ 30 h 234"/>
                    <a:gd name="T8" fmla="*/ 10 w 87"/>
                    <a:gd name="T9" fmla="*/ 28 h 234"/>
                    <a:gd name="T10" fmla="*/ 10 w 87"/>
                    <a:gd name="T11" fmla="*/ 15 h 234"/>
                    <a:gd name="T12" fmla="*/ 5 w 87"/>
                    <a:gd name="T13" fmla="*/ 0 h 234"/>
                    <a:gd name="T14" fmla="*/ 0 w 87"/>
                    <a:gd name="T15" fmla="*/ 3 h 234"/>
                    <a:gd name="T16" fmla="*/ 0 w 87"/>
                    <a:gd name="T17" fmla="*/ 3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62" name="Freeform 46">
                <a:extLst>
                  <a:ext uri="{FF2B5EF4-FFF2-40B4-BE49-F238E27FC236}">
                    <a16:creationId xmlns:a16="http://schemas.microsoft.com/office/drawing/2014/main" id="{4428098C-2BC1-C646-A4EE-7B0AA47EEFA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3 w 1190"/>
                  <a:gd name="T1" fmla="*/ 0 h 500"/>
                  <a:gd name="T2" fmla="*/ 149 w 1190"/>
                  <a:gd name="T3" fmla="*/ 62 h 500"/>
                  <a:gd name="T4" fmla="*/ 135 w 1190"/>
                  <a:gd name="T5" fmla="*/ 63 h 500"/>
                  <a:gd name="T6" fmla="*/ 0 w 1190"/>
                  <a:gd name="T7" fmla="*/ 4 h 500"/>
                  <a:gd name="T8" fmla="*/ 13 w 1190"/>
                  <a:gd name="T9" fmla="*/ 0 h 500"/>
                  <a:gd name="T10" fmla="*/ 13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" name="Freeform 50">
                <a:extLst>
                  <a:ext uri="{FF2B5EF4-FFF2-40B4-BE49-F238E27FC236}">
                    <a16:creationId xmlns:a16="http://schemas.microsoft.com/office/drawing/2014/main" id="{30CECFC1-4484-3C4D-A879-82875DDA3C2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 w 489"/>
                  <a:gd name="T1" fmla="*/ 5 h 296"/>
                  <a:gd name="T2" fmla="*/ 20 w 489"/>
                  <a:gd name="T3" fmla="*/ 9 h 296"/>
                  <a:gd name="T4" fmla="*/ 40 w 489"/>
                  <a:gd name="T5" fmla="*/ 18 h 296"/>
                  <a:gd name="T6" fmla="*/ 55 w 489"/>
                  <a:gd name="T7" fmla="*/ 31 h 296"/>
                  <a:gd name="T8" fmla="*/ 40 w 489"/>
                  <a:gd name="T9" fmla="*/ 29 h 296"/>
                  <a:gd name="T10" fmla="*/ 17 w 489"/>
                  <a:gd name="T11" fmla="*/ 19 h 296"/>
                  <a:gd name="T12" fmla="*/ 6 w 489"/>
                  <a:gd name="T13" fmla="*/ 10 h 296"/>
                  <a:gd name="T14" fmla="*/ 13 w 489"/>
                  <a:gd name="T15" fmla="*/ 21 h 296"/>
                  <a:gd name="T16" fmla="*/ 34 w 489"/>
                  <a:gd name="T17" fmla="*/ 34 h 296"/>
                  <a:gd name="T18" fmla="*/ 58 w 489"/>
                  <a:gd name="T19" fmla="*/ 37 h 296"/>
                  <a:gd name="T20" fmla="*/ 61 w 489"/>
                  <a:gd name="T21" fmla="*/ 28 h 296"/>
                  <a:gd name="T22" fmla="*/ 49 w 489"/>
                  <a:gd name="T23" fmla="*/ 15 h 296"/>
                  <a:gd name="T24" fmla="*/ 21 w 489"/>
                  <a:gd name="T25" fmla="*/ 3 h 296"/>
                  <a:gd name="T26" fmla="*/ 0 w 489"/>
                  <a:gd name="T27" fmla="*/ 0 h 296"/>
                  <a:gd name="T28" fmla="*/ 1 w 489"/>
                  <a:gd name="T29" fmla="*/ 5 h 296"/>
                  <a:gd name="T30" fmla="*/ 1 w 489"/>
                  <a:gd name="T31" fmla="*/ 5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" name="Freeform 51">
                <a:extLst>
                  <a:ext uri="{FF2B5EF4-FFF2-40B4-BE49-F238E27FC236}">
                    <a16:creationId xmlns:a16="http://schemas.microsoft.com/office/drawing/2014/main" id="{4C7BFB0F-29D5-E14D-9598-A07D8F7E2D18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3 w 213"/>
                  <a:gd name="T1" fmla="*/ 0 h 478"/>
                  <a:gd name="T2" fmla="*/ 12 w 213"/>
                  <a:gd name="T3" fmla="*/ 3 h 478"/>
                  <a:gd name="T4" fmla="*/ 10 w 213"/>
                  <a:gd name="T5" fmla="*/ 24 h 478"/>
                  <a:gd name="T6" fmla="*/ 14 w 213"/>
                  <a:gd name="T7" fmla="*/ 40 h 478"/>
                  <a:gd name="T8" fmla="*/ 27 w 213"/>
                  <a:gd name="T9" fmla="*/ 56 h 478"/>
                  <a:gd name="T10" fmla="*/ 13 w 213"/>
                  <a:gd name="T11" fmla="*/ 59 h 478"/>
                  <a:gd name="T12" fmla="*/ 4 w 213"/>
                  <a:gd name="T13" fmla="*/ 42 h 478"/>
                  <a:gd name="T14" fmla="*/ 0 w 213"/>
                  <a:gd name="T15" fmla="*/ 7 h 478"/>
                  <a:gd name="T16" fmla="*/ 3 w 213"/>
                  <a:gd name="T17" fmla="*/ 0 h 478"/>
                  <a:gd name="T18" fmla="*/ 3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65" name="Group 126">
                <a:extLst>
                  <a:ext uri="{FF2B5EF4-FFF2-40B4-BE49-F238E27FC236}">
                    <a16:creationId xmlns:a16="http://schemas.microsoft.com/office/drawing/2014/main" id="{2668DB96-4075-4941-9604-3CE252444B78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32">
                  <a:extLst>
                    <a:ext uri="{FF2B5EF4-FFF2-40B4-BE49-F238E27FC236}">
                      <a16:creationId xmlns:a16="http://schemas.microsoft.com/office/drawing/2014/main" id="{CF853F75-B6AF-EB4C-9B30-43BFD43B3116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4 w 150"/>
                    <a:gd name="T1" fmla="*/ 0 h 173"/>
                    <a:gd name="T2" fmla="*/ 5 w 150"/>
                    <a:gd name="T3" fmla="*/ 9 h 173"/>
                    <a:gd name="T4" fmla="*/ 0 w 150"/>
                    <a:gd name="T5" fmla="*/ 22 h 173"/>
                    <a:gd name="T6" fmla="*/ 10 w 150"/>
                    <a:gd name="T7" fmla="*/ 20 h 173"/>
                    <a:gd name="T8" fmla="*/ 13 w 150"/>
                    <a:gd name="T9" fmla="*/ 11 h 173"/>
                    <a:gd name="T10" fmla="*/ 19 w 150"/>
                    <a:gd name="T11" fmla="*/ 4 h 173"/>
                    <a:gd name="T12" fmla="*/ 14 w 150"/>
                    <a:gd name="T13" fmla="*/ 0 h 173"/>
                    <a:gd name="T14" fmla="*/ 14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7" name="Freeform 45">
                  <a:extLst>
                    <a:ext uri="{FF2B5EF4-FFF2-40B4-BE49-F238E27FC236}">
                      <a16:creationId xmlns:a16="http://schemas.microsoft.com/office/drawing/2014/main" id="{C9620B60-414E-FC44-BEC6-65238E3FD18F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20 w 1684"/>
                    <a:gd name="T1" fmla="*/ 0 h 880"/>
                    <a:gd name="T2" fmla="*/ 8 w 1684"/>
                    <a:gd name="T3" fmla="*/ 7 h 880"/>
                    <a:gd name="T4" fmla="*/ 0 w 1684"/>
                    <a:gd name="T5" fmla="*/ 26 h 880"/>
                    <a:gd name="T6" fmla="*/ 9 w 1684"/>
                    <a:gd name="T7" fmla="*/ 45 h 880"/>
                    <a:gd name="T8" fmla="*/ 148 w 1684"/>
                    <a:gd name="T9" fmla="*/ 109 h 880"/>
                    <a:gd name="T10" fmla="*/ 178 w 1684"/>
                    <a:gd name="T11" fmla="*/ 105 h 880"/>
                    <a:gd name="T12" fmla="*/ 202 w 1684"/>
                    <a:gd name="T13" fmla="*/ 110 h 880"/>
                    <a:gd name="T14" fmla="*/ 211 w 1684"/>
                    <a:gd name="T15" fmla="*/ 101 h 880"/>
                    <a:gd name="T16" fmla="*/ 188 w 1684"/>
                    <a:gd name="T17" fmla="*/ 83 h 880"/>
                    <a:gd name="T18" fmla="*/ 179 w 1684"/>
                    <a:gd name="T19" fmla="*/ 64 h 880"/>
                    <a:gd name="T20" fmla="*/ 172 w 1684"/>
                    <a:gd name="T21" fmla="*/ 66 h 880"/>
                    <a:gd name="T22" fmla="*/ 180 w 1684"/>
                    <a:gd name="T23" fmla="*/ 83 h 880"/>
                    <a:gd name="T24" fmla="*/ 198 w 1684"/>
                    <a:gd name="T25" fmla="*/ 102 h 880"/>
                    <a:gd name="T26" fmla="*/ 177 w 1684"/>
                    <a:gd name="T27" fmla="*/ 99 h 880"/>
                    <a:gd name="T28" fmla="*/ 153 w 1684"/>
                    <a:gd name="T29" fmla="*/ 102 h 880"/>
                    <a:gd name="T30" fmla="*/ 157 w 1684"/>
                    <a:gd name="T31" fmla="*/ 82 h 880"/>
                    <a:gd name="T32" fmla="*/ 168 w 1684"/>
                    <a:gd name="T33" fmla="*/ 68 h 880"/>
                    <a:gd name="T34" fmla="*/ 156 w 1684"/>
                    <a:gd name="T35" fmla="*/ 69 h 880"/>
                    <a:gd name="T36" fmla="*/ 146 w 1684"/>
                    <a:gd name="T37" fmla="*/ 83 h 880"/>
                    <a:gd name="T38" fmla="*/ 143 w 1684"/>
                    <a:gd name="T39" fmla="*/ 99 h 880"/>
                    <a:gd name="T40" fmla="*/ 14 w 1684"/>
                    <a:gd name="T41" fmla="*/ 39 h 880"/>
                    <a:gd name="T42" fmla="*/ 10 w 1684"/>
                    <a:gd name="T43" fmla="*/ 27 h 880"/>
                    <a:gd name="T44" fmla="*/ 13 w 1684"/>
                    <a:gd name="T45" fmla="*/ 12 h 880"/>
                    <a:gd name="T46" fmla="*/ 28 w 1684"/>
                    <a:gd name="T47" fmla="*/ 0 h 880"/>
                    <a:gd name="T48" fmla="*/ 20 w 1684"/>
                    <a:gd name="T49" fmla="*/ 0 h 880"/>
                    <a:gd name="T50" fmla="*/ 20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8" name="Freeform 47">
                  <a:extLst>
                    <a:ext uri="{FF2B5EF4-FFF2-40B4-BE49-F238E27FC236}">
                      <a16:creationId xmlns:a16="http://schemas.microsoft.com/office/drawing/2014/main" id="{F3B34F42-12AE-B440-8FD9-42C20A9B75F7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5 w 160"/>
                    <a:gd name="T1" fmla="*/ 0 h 335"/>
                    <a:gd name="T2" fmla="*/ 3 w 160"/>
                    <a:gd name="T3" fmla="*/ 13 h 335"/>
                    <a:gd name="T4" fmla="*/ 0 w 160"/>
                    <a:gd name="T5" fmla="*/ 28 h 335"/>
                    <a:gd name="T6" fmla="*/ 5 w 160"/>
                    <a:gd name="T7" fmla="*/ 39 h 335"/>
                    <a:gd name="T8" fmla="*/ 12 w 160"/>
                    <a:gd name="T9" fmla="*/ 41 h 335"/>
                    <a:gd name="T10" fmla="*/ 10 w 160"/>
                    <a:gd name="T11" fmla="*/ 19 h 335"/>
                    <a:gd name="T12" fmla="*/ 20 w 160"/>
                    <a:gd name="T13" fmla="*/ 2 h 335"/>
                    <a:gd name="T14" fmla="*/ 15 w 160"/>
                    <a:gd name="T15" fmla="*/ 0 h 335"/>
                    <a:gd name="T16" fmla="*/ 15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9" name="Freeform 48">
                  <a:extLst>
                    <a:ext uri="{FF2B5EF4-FFF2-40B4-BE49-F238E27FC236}">
                      <a16:creationId xmlns:a16="http://schemas.microsoft.com/office/drawing/2014/main" id="{CE59D606-8C8D-9B45-A99B-86B96C2797C6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8 w 642"/>
                    <a:gd name="T1" fmla="*/ 112 h 1188"/>
                    <a:gd name="T2" fmla="*/ 0 w 642"/>
                    <a:gd name="T3" fmla="*/ 16 h 1188"/>
                    <a:gd name="T4" fmla="*/ 11 w 642"/>
                    <a:gd name="T5" fmla="*/ 5 h 1188"/>
                    <a:gd name="T6" fmla="*/ 33 w 642"/>
                    <a:gd name="T7" fmla="*/ 0 h 1188"/>
                    <a:gd name="T8" fmla="*/ 50 w 642"/>
                    <a:gd name="T9" fmla="*/ 8 h 1188"/>
                    <a:gd name="T10" fmla="*/ 81 w 642"/>
                    <a:gd name="T11" fmla="*/ 149 h 1188"/>
                    <a:gd name="T12" fmla="*/ 70 w 642"/>
                    <a:gd name="T13" fmla="*/ 137 h 1188"/>
                    <a:gd name="T14" fmla="*/ 45 w 642"/>
                    <a:gd name="T15" fmla="*/ 13 h 1188"/>
                    <a:gd name="T16" fmla="*/ 29 w 642"/>
                    <a:gd name="T17" fmla="*/ 8 h 1188"/>
                    <a:gd name="T18" fmla="*/ 15 w 642"/>
                    <a:gd name="T19" fmla="*/ 10 h 1188"/>
                    <a:gd name="T20" fmla="*/ 10 w 642"/>
                    <a:gd name="T21" fmla="*/ 18 h 1188"/>
                    <a:gd name="T22" fmla="*/ 39 w 642"/>
                    <a:gd name="T23" fmla="*/ 116 h 1188"/>
                    <a:gd name="T24" fmla="*/ 28 w 642"/>
                    <a:gd name="T25" fmla="*/ 112 h 1188"/>
                    <a:gd name="T26" fmla="*/ 28 w 642"/>
                    <a:gd name="T27" fmla="*/ 112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0" name="Freeform 52">
                  <a:extLst>
                    <a:ext uri="{FF2B5EF4-FFF2-40B4-BE49-F238E27FC236}">
                      <a16:creationId xmlns:a16="http://schemas.microsoft.com/office/drawing/2014/main" id="{2DE347F8-285F-4248-B4DD-9BA8C522CBF7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4 h 504"/>
                    <a:gd name="T2" fmla="*/ 10 w 192"/>
                    <a:gd name="T3" fmla="*/ 25 h 504"/>
                    <a:gd name="T4" fmla="*/ 15 w 192"/>
                    <a:gd name="T5" fmla="*/ 40 h 504"/>
                    <a:gd name="T6" fmla="*/ 15 w 192"/>
                    <a:gd name="T7" fmla="*/ 63 h 504"/>
                    <a:gd name="T8" fmla="*/ 24 w 192"/>
                    <a:gd name="T9" fmla="*/ 63 h 504"/>
                    <a:gd name="T10" fmla="*/ 24 w 192"/>
                    <a:gd name="T11" fmla="*/ 45 h 504"/>
                    <a:gd name="T12" fmla="*/ 21 w 192"/>
                    <a:gd name="T13" fmla="*/ 26 h 504"/>
                    <a:gd name="T14" fmla="*/ 13 w 192"/>
                    <a:gd name="T15" fmla="*/ 8 h 504"/>
                    <a:gd name="T16" fmla="*/ 8 w 192"/>
                    <a:gd name="T17" fmla="*/ 0 h 504"/>
                    <a:gd name="T18" fmla="*/ 0 w 192"/>
                    <a:gd name="T19" fmla="*/ 4 h 504"/>
                    <a:gd name="T20" fmla="*/ 0 w 192"/>
                    <a:gd name="T21" fmla="*/ 4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1" name="Freeform 54">
                  <a:extLst>
                    <a:ext uri="{FF2B5EF4-FFF2-40B4-BE49-F238E27FC236}">
                      <a16:creationId xmlns:a16="http://schemas.microsoft.com/office/drawing/2014/main" id="{23883E2F-4D1C-1F40-9E7B-B2D07FF8408B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38 w 390"/>
                    <a:gd name="T1" fmla="*/ 0 h 269"/>
                    <a:gd name="T2" fmla="*/ 33 w 390"/>
                    <a:gd name="T3" fmla="*/ 3 h 269"/>
                    <a:gd name="T4" fmla="*/ 32 w 390"/>
                    <a:gd name="T5" fmla="*/ 9 h 269"/>
                    <a:gd name="T6" fmla="*/ 0 w 390"/>
                    <a:gd name="T7" fmla="*/ 22 h 269"/>
                    <a:gd name="T8" fmla="*/ 0 w 390"/>
                    <a:gd name="T9" fmla="*/ 28 h 269"/>
                    <a:gd name="T10" fmla="*/ 36 w 390"/>
                    <a:gd name="T11" fmla="*/ 29 h 269"/>
                    <a:gd name="T12" fmla="*/ 40 w 390"/>
                    <a:gd name="T13" fmla="*/ 34 h 269"/>
                    <a:gd name="T14" fmla="*/ 49 w 390"/>
                    <a:gd name="T15" fmla="*/ 34 h 269"/>
                    <a:gd name="T16" fmla="*/ 48 w 390"/>
                    <a:gd name="T17" fmla="*/ 24 h 269"/>
                    <a:gd name="T18" fmla="*/ 15 w 390"/>
                    <a:gd name="T19" fmla="*/ 22 h 269"/>
                    <a:gd name="T20" fmla="*/ 42 w 390"/>
                    <a:gd name="T21" fmla="*/ 12 h 269"/>
                    <a:gd name="T22" fmla="*/ 38 w 390"/>
                    <a:gd name="T23" fmla="*/ 0 h 269"/>
                    <a:gd name="T24" fmla="*/ 38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2" name="Freeform 55">
                  <a:extLst>
                    <a:ext uri="{FF2B5EF4-FFF2-40B4-BE49-F238E27FC236}">
                      <a16:creationId xmlns:a16="http://schemas.microsoft.com/office/drawing/2014/main" id="{1A5730AB-368A-5742-B3CF-5224C612A3A9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7 h 424"/>
                    <a:gd name="T2" fmla="*/ 108 w 941"/>
                    <a:gd name="T3" fmla="*/ 0 h 424"/>
                    <a:gd name="T4" fmla="*/ 116 w 941"/>
                    <a:gd name="T5" fmla="*/ 10 h 424"/>
                    <a:gd name="T6" fmla="*/ 118 w 941"/>
                    <a:gd name="T7" fmla="*/ 23 h 424"/>
                    <a:gd name="T8" fmla="*/ 113 w 941"/>
                    <a:gd name="T9" fmla="*/ 36 h 424"/>
                    <a:gd name="T10" fmla="*/ 8 w 941"/>
                    <a:gd name="T11" fmla="*/ 53 h 424"/>
                    <a:gd name="T12" fmla="*/ 7 w 941"/>
                    <a:gd name="T13" fmla="*/ 48 h 424"/>
                    <a:gd name="T14" fmla="*/ 108 w 941"/>
                    <a:gd name="T15" fmla="*/ 31 h 424"/>
                    <a:gd name="T16" fmla="*/ 112 w 941"/>
                    <a:gd name="T17" fmla="*/ 19 h 424"/>
                    <a:gd name="T18" fmla="*/ 105 w 941"/>
                    <a:gd name="T19" fmla="*/ 8 h 424"/>
                    <a:gd name="T20" fmla="*/ 0 w 941"/>
                    <a:gd name="T21" fmla="*/ 24 h 424"/>
                    <a:gd name="T22" fmla="*/ 0 w 941"/>
                    <a:gd name="T23" fmla="*/ 17 h 424"/>
                    <a:gd name="T24" fmla="*/ 0 w 941"/>
                    <a:gd name="T25" fmla="*/ 17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3" name="Freeform 57">
                  <a:extLst>
                    <a:ext uri="{FF2B5EF4-FFF2-40B4-BE49-F238E27FC236}">
                      <a16:creationId xmlns:a16="http://schemas.microsoft.com/office/drawing/2014/main" id="{B46E9836-22C4-E743-9C22-50C47BD47EDE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5 h 173"/>
                    <a:gd name="T2" fmla="*/ 9 w 488"/>
                    <a:gd name="T3" fmla="*/ 21 h 173"/>
                    <a:gd name="T4" fmla="*/ 28 w 488"/>
                    <a:gd name="T5" fmla="*/ 20 h 173"/>
                    <a:gd name="T6" fmla="*/ 53 w 488"/>
                    <a:gd name="T7" fmla="*/ 14 h 173"/>
                    <a:gd name="T8" fmla="*/ 62 w 488"/>
                    <a:gd name="T9" fmla="*/ 5 h 173"/>
                    <a:gd name="T10" fmla="*/ 56 w 488"/>
                    <a:gd name="T11" fmla="*/ 0 h 173"/>
                    <a:gd name="T12" fmla="*/ 32 w 488"/>
                    <a:gd name="T13" fmla="*/ 0 h 173"/>
                    <a:gd name="T14" fmla="*/ 14 w 488"/>
                    <a:gd name="T15" fmla="*/ 1 h 173"/>
                    <a:gd name="T16" fmla="*/ 2 w 488"/>
                    <a:gd name="T17" fmla="*/ 9 h 173"/>
                    <a:gd name="T18" fmla="*/ 14 w 488"/>
                    <a:gd name="T19" fmla="*/ 11 h 173"/>
                    <a:gd name="T20" fmla="*/ 35 w 488"/>
                    <a:gd name="T21" fmla="*/ 6 h 173"/>
                    <a:gd name="T22" fmla="*/ 53 w 488"/>
                    <a:gd name="T23" fmla="*/ 6 h 173"/>
                    <a:gd name="T24" fmla="*/ 34 w 488"/>
                    <a:gd name="T25" fmla="*/ 13 h 173"/>
                    <a:gd name="T26" fmla="*/ 18 w 488"/>
                    <a:gd name="T27" fmla="*/ 15 h 173"/>
                    <a:gd name="T28" fmla="*/ 0 w 488"/>
                    <a:gd name="T29" fmla="*/ 15 h 173"/>
                    <a:gd name="T30" fmla="*/ 0 w 488"/>
                    <a:gd name="T31" fmla="*/ 15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035" name="Group 136">
            <a:extLst>
              <a:ext uri="{FF2B5EF4-FFF2-40B4-BE49-F238E27FC236}">
                <a16:creationId xmlns:a16="http://schemas.microsoft.com/office/drawing/2014/main" id="{243AEC58-BAE9-034C-B70E-B36CCF6E6BF3}"/>
              </a:ext>
            </a:extLst>
          </p:cNvPr>
          <p:cNvGrpSpPr>
            <a:grpSpLocks/>
          </p:cNvGrpSpPr>
          <p:nvPr/>
        </p:nvGrpSpPr>
        <p:grpSpPr bwMode="auto">
          <a:xfrm>
            <a:off x="11573934" y="2116139"/>
            <a:ext cx="514351" cy="4308475"/>
            <a:chOff x="5468" y="1333"/>
            <a:chExt cx="243" cy="2714"/>
          </a:xfrm>
        </p:grpSpPr>
        <p:sp>
          <p:nvSpPr>
            <p:cNvPr id="1049" name="Freeform 28">
              <a:extLst>
                <a:ext uri="{FF2B5EF4-FFF2-40B4-BE49-F238E27FC236}">
                  <a16:creationId xmlns:a16="http://schemas.microsoft.com/office/drawing/2014/main" id="{3B759B1C-43A5-F64E-BD4C-173B15CB8F85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13 w 772"/>
                <a:gd name="T1" fmla="*/ 263 h 3266"/>
                <a:gd name="T2" fmla="*/ 7 w 772"/>
                <a:gd name="T3" fmla="*/ 246 h 3266"/>
                <a:gd name="T4" fmla="*/ 6 w 772"/>
                <a:gd name="T5" fmla="*/ 232 h 3266"/>
                <a:gd name="T6" fmla="*/ 7 w 772"/>
                <a:gd name="T7" fmla="*/ 212 h 3266"/>
                <a:gd name="T8" fmla="*/ 11 w 772"/>
                <a:gd name="T9" fmla="*/ 188 h 3266"/>
                <a:gd name="T10" fmla="*/ 12 w 772"/>
                <a:gd name="T11" fmla="*/ 173 h 3266"/>
                <a:gd name="T12" fmla="*/ 11 w 772"/>
                <a:gd name="T13" fmla="*/ 163 h 3266"/>
                <a:gd name="T14" fmla="*/ 7 w 772"/>
                <a:gd name="T15" fmla="*/ 155 h 3266"/>
                <a:gd name="T16" fmla="*/ 7 w 772"/>
                <a:gd name="T17" fmla="*/ 145 h 3266"/>
                <a:gd name="T18" fmla="*/ 8 w 772"/>
                <a:gd name="T19" fmla="*/ 132 h 3266"/>
                <a:gd name="T20" fmla="*/ 14 w 772"/>
                <a:gd name="T21" fmla="*/ 97 h 3266"/>
                <a:gd name="T22" fmla="*/ 14 w 772"/>
                <a:gd name="T23" fmla="*/ 79 h 3266"/>
                <a:gd name="T24" fmla="*/ 13 w 772"/>
                <a:gd name="T25" fmla="*/ 59 h 3266"/>
                <a:gd name="T26" fmla="*/ 8 w 772"/>
                <a:gd name="T27" fmla="*/ 50 h 3266"/>
                <a:gd name="T28" fmla="*/ 4 w 772"/>
                <a:gd name="T29" fmla="*/ 35 h 3266"/>
                <a:gd name="T30" fmla="*/ 0 w 772"/>
                <a:gd name="T31" fmla="*/ 0 h 3266"/>
                <a:gd name="T32" fmla="*/ 1 w 772"/>
                <a:gd name="T33" fmla="*/ 32 h 3266"/>
                <a:gd name="T34" fmla="*/ 3 w 772"/>
                <a:gd name="T35" fmla="*/ 51 h 3266"/>
                <a:gd name="T36" fmla="*/ 7 w 772"/>
                <a:gd name="T37" fmla="*/ 63 h 3266"/>
                <a:gd name="T38" fmla="*/ 11 w 772"/>
                <a:gd name="T39" fmla="*/ 69 h 3266"/>
                <a:gd name="T40" fmla="*/ 11 w 772"/>
                <a:gd name="T41" fmla="*/ 87 h 3266"/>
                <a:gd name="T42" fmla="*/ 9 w 772"/>
                <a:gd name="T43" fmla="*/ 106 h 3266"/>
                <a:gd name="T44" fmla="*/ 5 w 772"/>
                <a:gd name="T45" fmla="*/ 138 h 3266"/>
                <a:gd name="T46" fmla="*/ 4 w 772"/>
                <a:gd name="T47" fmla="*/ 159 h 3266"/>
                <a:gd name="T48" fmla="*/ 9 w 772"/>
                <a:gd name="T49" fmla="*/ 171 h 3266"/>
                <a:gd name="T50" fmla="*/ 8 w 772"/>
                <a:gd name="T51" fmla="*/ 182 h 3266"/>
                <a:gd name="T52" fmla="*/ 5 w 772"/>
                <a:gd name="T53" fmla="*/ 204 h 3266"/>
                <a:gd name="T54" fmla="*/ 3 w 772"/>
                <a:gd name="T55" fmla="*/ 226 h 3266"/>
                <a:gd name="T56" fmla="*/ 5 w 772"/>
                <a:gd name="T57" fmla="*/ 249 h 3266"/>
                <a:gd name="T58" fmla="*/ 8 w 772"/>
                <a:gd name="T59" fmla="*/ 262 h 3266"/>
                <a:gd name="T60" fmla="*/ 12 w 772"/>
                <a:gd name="T61" fmla="*/ 272 h 3266"/>
                <a:gd name="T62" fmla="*/ 13 w 772"/>
                <a:gd name="T63" fmla="*/ 263 h 3266"/>
                <a:gd name="T64" fmla="*/ 13 w 772"/>
                <a:gd name="T65" fmla="*/ 263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59">
              <a:extLst>
                <a:ext uri="{FF2B5EF4-FFF2-40B4-BE49-F238E27FC236}">
                  <a16:creationId xmlns:a16="http://schemas.microsoft.com/office/drawing/2014/main" id="{7357E5DA-2778-BF49-A66D-43B611CD8933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13 w 772"/>
                <a:gd name="T1" fmla="*/ 395 h 3266"/>
                <a:gd name="T2" fmla="*/ 7 w 772"/>
                <a:gd name="T3" fmla="*/ 369 h 3266"/>
                <a:gd name="T4" fmla="*/ 6 w 772"/>
                <a:gd name="T5" fmla="*/ 348 h 3266"/>
                <a:gd name="T6" fmla="*/ 7 w 772"/>
                <a:gd name="T7" fmla="*/ 318 h 3266"/>
                <a:gd name="T8" fmla="*/ 11 w 772"/>
                <a:gd name="T9" fmla="*/ 282 h 3266"/>
                <a:gd name="T10" fmla="*/ 12 w 772"/>
                <a:gd name="T11" fmla="*/ 259 h 3266"/>
                <a:gd name="T12" fmla="*/ 11 w 772"/>
                <a:gd name="T13" fmla="*/ 244 h 3266"/>
                <a:gd name="T14" fmla="*/ 7 w 772"/>
                <a:gd name="T15" fmla="*/ 233 h 3266"/>
                <a:gd name="T16" fmla="*/ 7 w 772"/>
                <a:gd name="T17" fmla="*/ 219 h 3266"/>
                <a:gd name="T18" fmla="*/ 8 w 772"/>
                <a:gd name="T19" fmla="*/ 199 h 3266"/>
                <a:gd name="T20" fmla="*/ 14 w 772"/>
                <a:gd name="T21" fmla="*/ 145 h 3266"/>
                <a:gd name="T22" fmla="*/ 14 w 772"/>
                <a:gd name="T23" fmla="*/ 119 h 3266"/>
                <a:gd name="T24" fmla="*/ 13 w 772"/>
                <a:gd name="T25" fmla="*/ 90 h 3266"/>
                <a:gd name="T26" fmla="*/ 8 w 772"/>
                <a:gd name="T27" fmla="*/ 76 h 3266"/>
                <a:gd name="T28" fmla="*/ 4 w 772"/>
                <a:gd name="T29" fmla="*/ 53 h 3266"/>
                <a:gd name="T30" fmla="*/ 0 w 772"/>
                <a:gd name="T31" fmla="*/ 0 h 3266"/>
                <a:gd name="T32" fmla="*/ 1 w 772"/>
                <a:gd name="T33" fmla="*/ 48 h 3266"/>
                <a:gd name="T34" fmla="*/ 3 w 772"/>
                <a:gd name="T35" fmla="*/ 77 h 3266"/>
                <a:gd name="T36" fmla="*/ 7 w 772"/>
                <a:gd name="T37" fmla="*/ 95 h 3266"/>
                <a:gd name="T38" fmla="*/ 11 w 772"/>
                <a:gd name="T39" fmla="*/ 105 h 3266"/>
                <a:gd name="T40" fmla="*/ 11 w 772"/>
                <a:gd name="T41" fmla="*/ 131 h 3266"/>
                <a:gd name="T42" fmla="*/ 9 w 772"/>
                <a:gd name="T43" fmla="*/ 159 h 3266"/>
                <a:gd name="T44" fmla="*/ 5 w 772"/>
                <a:gd name="T45" fmla="*/ 208 h 3266"/>
                <a:gd name="T46" fmla="*/ 4 w 772"/>
                <a:gd name="T47" fmla="*/ 239 h 3266"/>
                <a:gd name="T48" fmla="*/ 9 w 772"/>
                <a:gd name="T49" fmla="*/ 257 h 3266"/>
                <a:gd name="T50" fmla="*/ 8 w 772"/>
                <a:gd name="T51" fmla="*/ 273 h 3266"/>
                <a:gd name="T52" fmla="*/ 5 w 772"/>
                <a:gd name="T53" fmla="*/ 307 h 3266"/>
                <a:gd name="T54" fmla="*/ 3 w 772"/>
                <a:gd name="T55" fmla="*/ 340 h 3266"/>
                <a:gd name="T56" fmla="*/ 5 w 772"/>
                <a:gd name="T57" fmla="*/ 375 h 3266"/>
                <a:gd name="T58" fmla="*/ 8 w 772"/>
                <a:gd name="T59" fmla="*/ 393 h 3266"/>
                <a:gd name="T60" fmla="*/ 12 w 772"/>
                <a:gd name="T61" fmla="*/ 409 h 3266"/>
                <a:gd name="T62" fmla="*/ 13 w 772"/>
                <a:gd name="T63" fmla="*/ 395 h 3266"/>
                <a:gd name="T64" fmla="*/ 13 w 772"/>
                <a:gd name="T65" fmla="*/ 395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6" name="Group 141">
            <a:extLst>
              <a:ext uri="{FF2B5EF4-FFF2-40B4-BE49-F238E27FC236}">
                <a16:creationId xmlns:a16="http://schemas.microsoft.com/office/drawing/2014/main" id="{AE36F5A8-F4AE-2744-8ED5-5C6252835B98}"/>
              </a:ext>
            </a:extLst>
          </p:cNvPr>
          <p:cNvGrpSpPr>
            <a:grpSpLocks/>
          </p:cNvGrpSpPr>
          <p:nvPr/>
        </p:nvGrpSpPr>
        <p:grpSpPr bwMode="auto">
          <a:xfrm>
            <a:off x="9757833" y="90488"/>
            <a:ext cx="2844800" cy="1911350"/>
            <a:chOff x="4610" y="57"/>
            <a:chExt cx="1344" cy="1204"/>
          </a:xfrm>
        </p:grpSpPr>
        <p:grpSp>
          <p:nvGrpSpPr>
            <p:cNvPr id="1037" name="Group 132">
              <a:extLst>
                <a:ext uri="{FF2B5EF4-FFF2-40B4-BE49-F238E27FC236}">
                  <a16:creationId xmlns:a16="http://schemas.microsoft.com/office/drawing/2014/main" id="{4B7AEDD0-4150-1847-A3F9-4961021754D3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30">
                <a:extLst>
                  <a:ext uri="{FF2B5EF4-FFF2-40B4-BE49-F238E27FC236}">
                    <a16:creationId xmlns:a16="http://schemas.microsoft.com/office/drawing/2014/main" id="{AE2CD6A9-8954-3041-9B74-8587A6EF5797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2 w 245"/>
                  <a:gd name="T1" fmla="*/ 0 h 806"/>
                  <a:gd name="T2" fmla="*/ 2 w 245"/>
                  <a:gd name="T3" fmla="*/ 16 h 806"/>
                  <a:gd name="T4" fmla="*/ 0 w 245"/>
                  <a:gd name="T5" fmla="*/ 37 h 806"/>
                  <a:gd name="T6" fmla="*/ 1 w 245"/>
                  <a:gd name="T7" fmla="*/ 36 h 806"/>
                  <a:gd name="T8" fmla="*/ 4 w 245"/>
                  <a:gd name="T9" fmla="*/ 17 h 806"/>
                  <a:gd name="T10" fmla="*/ 4 w 245"/>
                  <a:gd name="T11" fmla="*/ 0 h 806"/>
                  <a:gd name="T12" fmla="*/ 2 w 245"/>
                  <a:gd name="T13" fmla="*/ 0 h 806"/>
                  <a:gd name="T14" fmla="*/ 2 w 245"/>
                  <a:gd name="T15" fmla="*/ 0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40" name="Group 131">
                <a:extLst>
                  <a:ext uri="{FF2B5EF4-FFF2-40B4-BE49-F238E27FC236}">
                    <a16:creationId xmlns:a16="http://schemas.microsoft.com/office/drawing/2014/main" id="{928F2DF4-76D3-4949-B3C8-1E384DDDF434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31">
                  <a:extLst>
                    <a:ext uri="{FF2B5EF4-FFF2-40B4-BE49-F238E27FC236}">
                      <a16:creationId xmlns:a16="http://schemas.microsoft.com/office/drawing/2014/main" id="{1A8F6FE7-B2D1-444E-90FC-ED1DD6D9AE92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5 w 604"/>
                    <a:gd name="T3" fmla="*/ 9 h 349"/>
                    <a:gd name="T4" fmla="*/ 8 w 604"/>
                    <a:gd name="T5" fmla="*/ 16 h 349"/>
                    <a:gd name="T6" fmla="*/ 10 w 604"/>
                    <a:gd name="T7" fmla="*/ 6 h 349"/>
                    <a:gd name="T8" fmla="*/ 6 w 604"/>
                    <a:gd name="T9" fmla="*/ 0 h 349"/>
                    <a:gd name="T10" fmla="*/ 8 w 604"/>
                    <a:gd name="T11" fmla="*/ 9 h 349"/>
                    <a:gd name="T12" fmla="*/ 2 w 604"/>
                    <a:gd name="T13" fmla="*/ 1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2" name="Freeform 38">
                  <a:extLst>
                    <a:ext uri="{FF2B5EF4-FFF2-40B4-BE49-F238E27FC236}">
                      <a16:creationId xmlns:a16="http://schemas.microsoft.com/office/drawing/2014/main" id="{FC7B369C-C181-9F42-BE9E-816983FA7944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12 w 1064"/>
                    <a:gd name="T1" fmla="*/ 6 h 1230"/>
                    <a:gd name="T2" fmla="*/ 8 w 1064"/>
                    <a:gd name="T3" fmla="*/ 16 h 1230"/>
                    <a:gd name="T4" fmla="*/ 3 w 1064"/>
                    <a:gd name="T5" fmla="*/ 35 h 1230"/>
                    <a:gd name="T6" fmla="*/ 0 w 1064"/>
                    <a:gd name="T7" fmla="*/ 50 h 1230"/>
                    <a:gd name="T8" fmla="*/ 1 w 1064"/>
                    <a:gd name="T9" fmla="*/ 56 h 1230"/>
                    <a:gd name="T10" fmla="*/ 4 w 1064"/>
                    <a:gd name="T11" fmla="*/ 54 h 1230"/>
                    <a:gd name="T12" fmla="*/ 9 w 1064"/>
                    <a:gd name="T13" fmla="*/ 41 h 1230"/>
                    <a:gd name="T14" fmla="*/ 14 w 1064"/>
                    <a:gd name="T15" fmla="*/ 24 h 1230"/>
                    <a:gd name="T16" fmla="*/ 17 w 1064"/>
                    <a:gd name="T17" fmla="*/ 12 h 1230"/>
                    <a:gd name="T18" fmla="*/ 17 w 1064"/>
                    <a:gd name="T19" fmla="*/ 4 h 1230"/>
                    <a:gd name="T20" fmla="*/ 16 w 1064"/>
                    <a:gd name="T21" fmla="*/ 0 h 1230"/>
                    <a:gd name="T22" fmla="*/ 13 w 1064"/>
                    <a:gd name="T23" fmla="*/ 3 h 1230"/>
                    <a:gd name="T24" fmla="*/ 16 w 1064"/>
                    <a:gd name="T25" fmla="*/ 5 h 1230"/>
                    <a:gd name="T26" fmla="*/ 14 w 1064"/>
                    <a:gd name="T27" fmla="*/ 16 h 1230"/>
                    <a:gd name="T28" fmla="*/ 11 w 1064"/>
                    <a:gd name="T29" fmla="*/ 30 h 1230"/>
                    <a:gd name="T30" fmla="*/ 6 w 1064"/>
                    <a:gd name="T31" fmla="*/ 46 h 1230"/>
                    <a:gd name="T32" fmla="*/ 2 w 1064"/>
                    <a:gd name="T33" fmla="*/ 50 h 1230"/>
                    <a:gd name="T34" fmla="*/ 2 w 1064"/>
                    <a:gd name="T35" fmla="*/ 43 h 1230"/>
                    <a:gd name="T36" fmla="*/ 7 w 1064"/>
                    <a:gd name="T37" fmla="*/ 23 h 1230"/>
                    <a:gd name="T38" fmla="*/ 13 w 1064"/>
                    <a:gd name="T39" fmla="*/ 5 h 1230"/>
                    <a:gd name="T40" fmla="*/ 12 w 1064"/>
                    <a:gd name="T41" fmla="*/ 6 h 1230"/>
                    <a:gd name="T42" fmla="*/ 12 w 1064"/>
                    <a:gd name="T43" fmla="*/ 6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3" name="Freeform 39">
                  <a:extLst>
                    <a:ext uri="{FF2B5EF4-FFF2-40B4-BE49-F238E27FC236}">
                      <a16:creationId xmlns:a16="http://schemas.microsoft.com/office/drawing/2014/main" id="{B3758BC6-78D7-BE40-BAE3-85B64B5370A9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31 w 2002"/>
                    <a:gd name="T1" fmla="*/ 0 h 2521"/>
                    <a:gd name="T2" fmla="*/ 0 w 2002"/>
                    <a:gd name="T3" fmla="*/ 114 h 2521"/>
                    <a:gd name="T4" fmla="*/ 3 w 2002"/>
                    <a:gd name="T5" fmla="*/ 111 h 2521"/>
                    <a:gd name="T6" fmla="*/ 32 w 2002"/>
                    <a:gd name="T7" fmla="*/ 3 h 2521"/>
                    <a:gd name="T8" fmla="*/ 31 w 2002"/>
                    <a:gd name="T9" fmla="*/ 0 h 2521"/>
                    <a:gd name="T10" fmla="*/ 3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4" name="Freeform 40">
                  <a:extLst>
                    <a:ext uri="{FF2B5EF4-FFF2-40B4-BE49-F238E27FC236}">
                      <a16:creationId xmlns:a16="http://schemas.microsoft.com/office/drawing/2014/main" id="{5E9081E1-6518-8F4B-9108-8B3B89616272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2 w 3007"/>
                    <a:gd name="T1" fmla="*/ 129 h 3771"/>
                    <a:gd name="T2" fmla="*/ 6 w 3007"/>
                    <a:gd name="T3" fmla="*/ 128 h 3771"/>
                    <a:gd name="T4" fmla="*/ 13 w 3007"/>
                    <a:gd name="T5" fmla="*/ 136 h 3771"/>
                    <a:gd name="T6" fmla="*/ 11 w 3007"/>
                    <a:gd name="T7" fmla="*/ 128 h 3771"/>
                    <a:gd name="T8" fmla="*/ 6 w 3007"/>
                    <a:gd name="T9" fmla="*/ 122 h 3771"/>
                    <a:gd name="T10" fmla="*/ 10 w 3007"/>
                    <a:gd name="T11" fmla="*/ 123 h 3771"/>
                    <a:gd name="T12" fmla="*/ 16 w 3007"/>
                    <a:gd name="T13" fmla="*/ 130 h 3771"/>
                    <a:gd name="T14" fmla="*/ 46 w 3007"/>
                    <a:gd name="T15" fmla="*/ 19 h 3771"/>
                    <a:gd name="T16" fmla="*/ 41 w 3007"/>
                    <a:gd name="T17" fmla="*/ 7 h 3771"/>
                    <a:gd name="T18" fmla="*/ 37 w 3007"/>
                    <a:gd name="T19" fmla="*/ 0 h 3771"/>
                    <a:gd name="T20" fmla="*/ 43 w 3007"/>
                    <a:gd name="T21" fmla="*/ 4 h 3771"/>
                    <a:gd name="T22" fmla="*/ 48 w 3007"/>
                    <a:gd name="T23" fmla="*/ 20 h 3771"/>
                    <a:gd name="T24" fmla="*/ 13 w 3007"/>
                    <a:gd name="T25" fmla="*/ 148 h 3771"/>
                    <a:gd name="T26" fmla="*/ 8 w 3007"/>
                    <a:gd name="T27" fmla="*/ 154 h 3771"/>
                    <a:gd name="T28" fmla="*/ 2 w 3007"/>
                    <a:gd name="T29" fmla="*/ 171 h 3771"/>
                    <a:gd name="T30" fmla="*/ 0 w 3007"/>
                    <a:gd name="T31" fmla="*/ 166 h 3771"/>
                    <a:gd name="T32" fmla="*/ 2 w 3007"/>
                    <a:gd name="T33" fmla="*/ 164 h 3771"/>
                    <a:gd name="T34" fmla="*/ 6 w 3007"/>
                    <a:gd name="T35" fmla="*/ 153 h 3771"/>
                    <a:gd name="T36" fmla="*/ 3 w 3007"/>
                    <a:gd name="T37" fmla="*/ 148 h 3771"/>
                    <a:gd name="T38" fmla="*/ 3 w 3007"/>
                    <a:gd name="T39" fmla="*/ 144 h 3771"/>
                    <a:gd name="T40" fmla="*/ 7 w 3007"/>
                    <a:gd name="T41" fmla="*/ 149 h 3771"/>
                    <a:gd name="T42" fmla="*/ 7 w 3007"/>
                    <a:gd name="T43" fmla="*/ 144 h 3771"/>
                    <a:gd name="T44" fmla="*/ 10 w 3007"/>
                    <a:gd name="T45" fmla="*/ 146 h 3771"/>
                    <a:gd name="T46" fmla="*/ 7 w 3007"/>
                    <a:gd name="T47" fmla="*/ 139 h 3771"/>
                    <a:gd name="T48" fmla="*/ 10 w 3007"/>
                    <a:gd name="T49" fmla="*/ 139 h 3771"/>
                    <a:gd name="T50" fmla="*/ 2 w 3007"/>
                    <a:gd name="T51" fmla="*/ 129 h 3771"/>
                    <a:gd name="T52" fmla="*/ 2 w 3007"/>
                    <a:gd name="T53" fmla="*/ 129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5" name="Freeform 41">
                  <a:extLst>
                    <a:ext uri="{FF2B5EF4-FFF2-40B4-BE49-F238E27FC236}">
                      <a16:creationId xmlns:a16="http://schemas.microsoft.com/office/drawing/2014/main" id="{EA436F1D-EF23-9945-8E42-0593D592134E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4 h 342"/>
                    <a:gd name="T2" fmla="*/ 4 w 673"/>
                    <a:gd name="T3" fmla="*/ 5 h 342"/>
                    <a:gd name="T4" fmla="*/ 10 w 673"/>
                    <a:gd name="T5" fmla="*/ 16 h 342"/>
                    <a:gd name="T6" fmla="*/ 11 w 673"/>
                    <a:gd name="T7" fmla="*/ 13 h 342"/>
                    <a:gd name="T8" fmla="*/ 7 w 673"/>
                    <a:gd name="T9" fmla="*/ 5 h 342"/>
                    <a:gd name="T10" fmla="*/ 1 w 673"/>
                    <a:gd name="T11" fmla="*/ 0 h 342"/>
                    <a:gd name="T12" fmla="*/ 0 w 673"/>
                    <a:gd name="T13" fmla="*/ 4 h 342"/>
                    <a:gd name="T14" fmla="*/ 0 w 673"/>
                    <a:gd name="T15" fmla="*/ 4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6" name="Freeform 42">
                  <a:extLst>
                    <a:ext uri="{FF2B5EF4-FFF2-40B4-BE49-F238E27FC236}">
                      <a16:creationId xmlns:a16="http://schemas.microsoft.com/office/drawing/2014/main" id="{098651E1-9F81-3C46-9B2D-14ED33AE7192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4 h 403"/>
                    <a:gd name="T2" fmla="*/ 6 w 716"/>
                    <a:gd name="T3" fmla="*/ 7 h 403"/>
                    <a:gd name="T4" fmla="*/ 10 w 716"/>
                    <a:gd name="T5" fmla="*/ 18 h 403"/>
                    <a:gd name="T6" fmla="*/ 12 w 716"/>
                    <a:gd name="T7" fmla="*/ 14 h 403"/>
                    <a:gd name="T8" fmla="*/ 7 w 716"/>
                    <a:gd name="T9" fmla="*/ 5 h 403"/>
                    <a:gd name="T10" fmla="*/ 1 w 716"/>
                    <a:gd name="T11" fmla="*/ 0 h 403"/>
                    <a:gd name="T12" fmla="*/ 0 w 716"/>
                    <a:gd name="T13" fmla="*/ 4 h 403"/>
                    <a:gd name="T14" fmla="*/ 0 w 716"/>
                    <a:gd name="T15" fmla="*/ 4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7" name="Freeform 43">
                  <a:extLst>
                    <a:ext uri="{FF2B5EF4-FFF2-40B4-BE49-F238E27FC236}">
                      <a16:creationId xmlns:a16="http://schemas.microsoft.com/office/drawing/2014/main" id="{1FE0064A-1265-0A43-BDE5-471CA064588E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4 h 411"/>
                    <a:gd name="T2" fmla="*/ 5 w 717"/>
                    <a:gd name="T3" fmla="*/ 6 h 411"/>
                    <a:gd name="T4" fmla="*/ 10 w 717"/>
                    <a:gd name="T5" fmla="*/ 19 h 411"/>
                    <a:gd name="T6" fmla="*/ 12 w 717"/>
                    <a:gd name="T7" fmla="*/ 14 h 411"/>
                    <a:gd name="T8" fmla="*/ 6 w 717"/>
                    <a:gd name="T9" fmla="*/ 4 h 411"/>
                    <a:gd name="T10" fmla="*/ 1 w 717"/>
                    <a:gd name="T11" fmla="*/ 0 h 411"/>
                    <a:gd name="T12" fmla="*/ 0 w 717"/>
                    <a:gd name="T13" fmla="*/ 4 h 411"/>
                    <a:gd name="T14" fmla="*/ 0 w 717"/>
                    <a:gd name="T15" fmla="*/ 4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" name="Freeform 44">
                  <a:extLst>
                    <a:ext uri="{FF2B5EF4-FFF2-40B4-BE49-F238E27FC236}">
                      <a16:creationId xmlns:a16="http://schemas.microsoft.com/office/drawing/2014/main" id="{2C132BF8-C5E7-FD44-AE7D-F82A745C4FA5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4 h 386"/>
                    <a:gd name="T2" fmla="*/ 4 w 709"/>
                    <a:gd name="T3" fmla="*/ 6 h 386"/>
                    <a:gd name="T4" fmla="*/ 11 w 709"/>
                    <a:gd name="T5" fmla="*/ 18 h 386"/>
                    <a:gd name="T6" fmla="*/ 11 w 709"/>
                    <a:gd name="T7" fmla="*/ 14 h 386"/>
                    <a:gd name="T8" fmla="*/ 5 w 709"/>
                    <a:gd name="T9" fmla="*/ 3 h 386"/>
                    <a:gd name="T10" fmla="*/ 1 w 709"/>
                    <a:gd name="T11" fmla="*/ 0 h 386"/>
                    <a:gd name="T12" fmla="*/ 0 w 709"/>
                    <a:gd name="T13" fmla="*/ 4 h 386"/>
                    <a:gd name="T14" fmla="*/ 0 w 709"/>
                    <a:gd name="T15" fmla="*/ 4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64" name="Line 140">
              <a:extLst>
                <a:ext uri="{FF2B5EF4-FFF2-40B4-BE49-F238E27FC236}">
                  <a16:creationId xmlns:a16="http://schemas.microsoft.com/office/drawing/2014/main" id="{51600E82-DA4E-DF45-B0AF-EEB00C465BD6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charset="0"/>
          <a:ea typeface="MS PGothic" pitchFamily="3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charset="0"/>
          <a:ea typeface="MS PGothic" pitchFamily="3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charset="0"/>
          <a:ea typeface="MS PGothic" pitchFamily="3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charset="0"/>
          <a:ea typeface="MS PGothic" pitchFamily="34" charset="-128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charset="0"/>
          <a:ea typeface="ＭＳ Ｐゴシック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charset="0"/>
          <a:ea typeface="ＭＳ Ｐゴシック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charset="0"/>
          <a:ea typeface="ＭＳ Ｐゴシック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charset="0"/>
          <a:ea typeface="ＭＳ Ｐゴシック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ECE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E6459DDC-0D6D-4744-8A78-2D2FCC4281F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effectLst>
            <a:outerShdw blurRad="63500" dist="46662" dir="2115817" algn="ctr" rotWithShape="0">
              <a:schemeClr val="bg2">
                <a:alpha val="74997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Writing and Graphing Linear Equations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ECE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7827529A-FD89-AE41-933B-B42893BBCA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7467600" cy="1828800"/>
          </a:xfrm>
          <a:noFill/>
          <a:ln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3200">
                <a:solidFill>
                  <a:srgbClr val="FF3300"/>
                </a:solidFill>
              </a:rPr>
              <a:t>WHY?</a:t>
            </a:r>
            <a:br>
              <a:rPr lang="en-US" altLang="en-US" sz="3200">
                <a:solidFill>
                  <a:srgbClr val="FF3300"/>
                </a:solidFill>
              </a:rPr>
            </a:br>
            <a:r>
              <a:rPr lang="en-US" altLang="en-US" sz="2400"/>
              <a:t>If the </a:t>
            </a:r>
            <a:r>
              <a:rPr lang="ja-JP" altLang="en-US" sz="2400">
                <a:latin typeface="Arial" panose="020B0604020202020204" pitchFamily="34" charset="0"/>
              </a:rPr>
              <a:t>“</a:t>
            </a:r>
            <a:r>
              <a:rPr lang="en-US" altLang="ja-JP" sz="2400"/>
              <a:t>y</a:t>
            </a:r>
            <a:r>
              <a:rPr lang="ja-JP" altLang="en-US" sz="2400">
                <a:latin typeface="Arial" panose="020B0604020202020204" pitchFamily="34" charset="0"/>
              </a:rPr>
              <a:t>”</a:t>
            </a:r>
            <a:r>
              <a:rPr lang="en-US" altLang="ja-JP" sz="2400"/>
              <a:t> is not all by itself, then we must first use the </a:t>
            </a:r>
            <a:r>
              <a:rPr lang="en-US" altLang="ja-JP" sz="2400" i="1"/>
              <a:t>rules of algebra</a:t>
            </a:r>
            <a:r>
              <a:rPr lang="en-US" altLang="ja-JP" sz="2400"/>
              <a:t> to isolate the </a:t>
            </a:r>
            <a:r>
              <a:rPr lang="ja-JP" altLang="en-US" sz="2400">
                <a:latin typeface="Arial" panose="020B0604020202020204" pitchFamily="34" charset="0"/>
              </a:rPr>
              <a:t>“</a:t>
            </a:r>
            <a:r>
              <a:rPr lang="en-US" altLang="ja-JP" sz="2400"/>
              <a:t>y</a:t>
            </a:r>
            <a:r>
              <a:rPr lang="ja-JP" altLang="en-US" sz="2400">
                <a:latin typeface="Arial" panose="020B0604020202020204" pitchFamily="34" charset="0"/>
              </a:rPr>
              <a:t>”</a:t>
            </a:r>
            <a:r>
              <a:rPr lang="en-US" altLang="ja-JP" sz="2400"/>
              <a:t> term.</a:t>
            </a:r>
            <a:br>
              <a:rPr lang="en-US" altLang="ja-JP" sz="2400"/>
            </a:br>
            <a:r>
              <a:rPr lang="en-US" altLang="ja-JP" sz="2400"/>
              <a:t>For example in the equation:</a:t>
            </a:r>
            <a:endParaRPr lang="en-US" altLang="en-US" sz="3200">
              <a:solidFill>
                <a:srgbClr val="FF3300"/>
              </a:solidFill>
            </a:endParaRP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39765075-F69B-0A4B-B6FF-0F0C6A4CEA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2286000"/>
            <a:ext cx="7696200" cy="457200"/>
          </a:xfrm>
          <a:noFill/>
          <a:ln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solidFill>
                  <a:srgbClr val="0000CC"/>
                </a:solidFill>
              </a:rPr>
              <a:t>2y = 8x + 10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sz="2400" dirty="0">
              <a:solidFill>
                <a:srgbClr val="0000CC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AABCDA-0514-774A-AB1A-2ECFFB0FF56F}"/>
              </a:ext>
            </a:extLst>
          </p:cNvPr>
          <p:cNvSpPr txBox="1"/>
          <p:nvPr/>
        </p:nvSpPr>
        <p:spPr>
          <a:xfrm>
            <a:off x="3810000" y="4419600"/>
            <a:ext cx="4572000" cy="13388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rgbClr val="0000CC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Only now can we determine that: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slope = 4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y-intercept =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ECE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0E49772E-9732-AB4F-9E8B-435FB81E78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6870700" cy="1295400"/>
          </a:xfrm>
          <a:noFill/>
          <a:ln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2400"/>
              <a:t>OK…getting back to the lesson…</a:t>
            </a:r>
            <a:br>
              <a:rPr lang="en-US" altLang="en-US" sz="2400"/>
            </a:br>
            <a:r>
              <a:rPr lang="en-US" altLang="en-US" sz="2400"/>
              <a:t>Your job is to </a:t>
            </a:r>
            <a:r>
              <a:rPr lang="en-US" altLang="en-US" sz="2400" i="1">
                <a:solidFill>
                  <a:srgbClr val="FF3300"/>
                </a:solidFill>
              </a:rPr>
              <a:t>write the equation of a line</a:t>
            </a:r>
            <a:r>
              <a:rPr lang="en-US" altLang="en-US" sz="2400"/>
              <a:t> after you are given the </a:t>
            </a:r>
            <a:r>
              <a:rPr lang="en-US" altLang="en-US" sz="2400" i="1">
                <a:solidFill>
                  <a:srgbClr val="0000CC"/>
                </a:solidFill>
              </a:rPr>
              <a:t>slope</a:t>
            </a:r>
            <a:r>
              <a:rPr lang="en-US" altLang="en-US" sz="2400"/>
              <a:t> and </a:t>
            </a:r>
            <a:r>
              <a:rPr lang="en-US" altLang="en-US" sz="2400" i="1">
                <a:solidFill>
                  <a:srgbClr val="0000CC"/>
                </a:solidFill>
              </a:rPr>
              <a:t>y-intercept</a:t>
            </a:r>
            <a:r>
              <a:rPr lang="en-US" altLang="en-US" sz="2400"/>
              <a:t>…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79FAAF2A-96CD-D149-8C36-576653D4A3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828800"/>
            <a:ext cx="7696200" cy="1981200"/>
          </a:xfrm>
          <a:noFill/>
          <a:ln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dirty="0"/>
              <a:t>Let</a:t>
            </a:r>
            <a:r>
              <a:rPr lang="ja-JP" altLang="en-US" sz="2400">
                <a:latin typeface="Arial" panose="020B0604020202020204" pitchFamily="34" charset="0"/>
              </a:rPr>
              <a:t>’</a:t>
            </a:r>
            <a:r>
              <a:rPr lang="en-US" altLang="ja-JP" sz="2400" dirty="0"/>
              <a:t>s try one…</a:t>
            </a:r>
          </a:p>
          <a:p>
            <a:pPr algn="ctr" eaLnBrk="1" hangingPunct="1">
              <a:buFontTx/>
              <a:buNone/>
            </a:pPr>
            <a:endParaRPr lang="en-US" altLang="en-US" sz="2400" dirty="0"/>
          </a:p>
          <a:p>
            <a:pPr algn="ctr" eaLnBrk="1" hangingPunct="1">
              <a:buFontTx/>
              <a:buNone/>
            </a:pPr>
            <a:r>
              <a:rPr lang="en-US" altLang="en-US" sz="2400" dirty="0"/>
              <a:t>Given </a:t>
            </a:r>
            <a:r>
              <a:rPr lang="ja-JP" altLang="en-US" sz="2400">
                <a:latin typeface="Arial" panose="020B0604020202020204" pitchFamily="34" charset="0"/>
              </a:rPr>
              <a:t>“</a:t>
            </a:r>
            <a:r>
              <a:rPr lang="en-US" altLang="ja-JP" sz="2400" dirty="0">
                <a:solidFill>
                  <a:srgbClr val="FF3300"/>
                </a:solidFill>
              </a:rPr>
              <a:t>m</a:t>
            </a:r>
            <a:r>
              <a:rPr lang="ja-JP" altLang="en-US" sz="2400">
                <a:latin typeface="Arial" panose="020B0604020202020204" pitchFamily="34" charset="0"/>
              </a:rPr>
              <a:t>”</a:t>
            </a:r>
            <a:r>
              <a:rPr lang="en-US" altLang="ja-JP" sz="2400" dirty="0"/>
              <a:t> (the slope remember!) = </a:t>
            </a:r>
            <a:r>
              <a:rPr lang="en-US" altLang="ja-JP" sz="2400" dirty="0">
                <a:solidFill>
                  <a:srgbClr val="0000CC"/>
                </a:solidFill>
              </a:rPr>
              <a:t>2</a:t>
            </a:r>
          </a:p>
          <a:p>
            <a:pPr algn="ctr" eaLnBrk="1" hangingPunct="1">
              <a:buFontTx/>
              <a:buNone/>
            </a:pPr>
            <a:r>
              <a:rPr lang="en-US" altLang="en-US" sz="2400" dirty="0"/>
              <a:t>And </a:t>
            </a:r>
            <a:r>
              <a:rPr lang="ja-JP" altLang="en-US" sz="2400">
                <a:latin typeface="Arial" panose="020B0604020202020204" pitchFamily="34" charset="0"/>
              </a:rPr>
              <a:t>“</a:t>
            </a:r>
            <a:r>
              <a:rPr lang="en-US" altLang="ja-JP" sz="2400" dirty="0">
                <a:solidFill>
                  <a:srgbClr val="FF3300"/>
                </a:solidFill>
              </a:rPr>
              <a:t>b</a:t>
            </a:r>
            <a:r>
              <a:rPr lang="ja-JP" altLang="en-US" sz="2400">
                <a:latin typeface="Arial" panose="020B0604020202020204" pitchFamily="34" charset="0"/>
              </a:rPr>
              <a:t>”</a:t>
            </a:r>
            <a:r>
              <a:rPr lang="en-US" altLang="ja-JP" sz="2400" dirty="0"/>
              <a:t> (the y-intercept) = </a:t>
            </a:r>
            <a:r>
              <a:rPr lang="en-US" altLang="ja-JP" sz="2400" dirty="0">
                <a:solidFill>
                  <a:srgbClr val="0000CC"/>
                </a:solidFill>
              </a:rPr>
              <a:t>+9</a:t>
            </a:r>
          </a:p>
          <a:p>
            <a:pPr algn="ctr" eaLnBrk="1" hangingPunct="1">
              <a:buFontTx/>
              <a:buNone/>
            </a:pPr>
            <a:endParaRPr lang="en-US" alt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5A0376-0EB8-4048-A440-618533B58296}"/>
              </a:ext>
            </a:extLst>
          </p:cNvPr>
          <p:cNvSpPr txBox="1"/>
          <p:nvPr/>
        </p:nvSpPr>
        <p:spPr>
          <a:xfrm>
            <a:off x="3810000" y="396240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buFontTx/>
              <a:buNone/>
            </a:pPr>
            <a:r>
              <a:rPr lang="en-US" altLang="en-US" dirty="0"/>
              <a:t>y = </a:t>
            </a:r>
            <a:r>
              <a:rPr lang="en-US" altLang="en-US" dirty="0">
                <a:solidFill>
                  <a:srgbClr val="FF3300"/>
                </a:solidFill>
              </a:rPr>
              <a:t>m</a:t>
            </a:r>
            <a:r>
              <a:rPr lang="en-US" altLang="en-US" dirty="0"/>
              <a:t>x + </a:t>
            </a:r>
            <a:r>
              <a:rPr lang="en-US" altLang="en-US" dirty="0">
                <a:solidFill>
                  <a:srgbClr val="FF3300"/>
                </a:solidFill>
              </a:rPr>
              <a:t>b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51BE4F-FDD2-E949-AB3F-44870FF4F83A}"/>
              </a:ext>
            </a:extLst>
          </p:cNvPr>
          <p:cNvSpPr txBox="1"/>
          <p:nvPr/>
        </p:nvSpPr>
        <p:spPr>
          <a:xfrm>
            <a:off x="3810000" y="504086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buFontTx/>
              <a:buNone/>
            </a:pPr>
            <a:r>
              <a:rPr lang="en-US" altLang="en-US" dirty="0">
                <a:solidFill>
                  <a:srgbClr val="0000CC"/>
                </a:solidFill>
              </a:rPr>
              <a:t>y = 2x + 9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1AD2C84-E871-7D42-82CE-AFB1C5789D00}"/>
              </a:ext>
            </a:extLst>
          </p:cNvPr>
          <p:cNvCxnSpPr>
            <a:cxnSpLocks/>
          </p:cNvCxnSpPr>
          <p:nvPr/>
        </p:nvCxnSpPr>
        <p:spPr>
          <a:xfrm>
            <a:off x="6047390" y="4267200"/>
            <a:ext cx="0" cy="773668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7213080-7023-DD46-958D-C5CA4F104514}"/>
              </a:ext>
            </a:extLst>
          </p:cNvPr>
          <p:cNvCxnSpPr>
            <a:cxnSpLocks/>
          </p:cNvCxnSpPr>
          <p:nvPr/>
        </p:nvCxnSpPr>
        <p:spPr>
          <a:xfrm>
            <a:off x="6553200" y="4267200"/>
            <a:ext cx="0" cy="773668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ECE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D48DBB1D-D26A-AE47-A9B8-1B76C133FB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6870700" cy="1066800"/>
          </a:xfrm>
          <a:noFill/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2400">
                <a:solidFill>
                  <a:srgbClr val="0000CC"/>
                </a:solidFill>
              </a:rPr>
              <a:t>Let</a:t>
            </a:r>
            <a:r>
              <a:rPr lang="ja-JP" altLang="en-US" sz="2400">
                <a:solidFill>
                  <a:srgbClr val="0000CC"/>
                </a:solidFill>
                <a:latin typeface="Arial" panose="020B0604020202020204" pitchFamily="34" charset="0"/>
              </a:rPr>
              <a:t>’</a:t>
            </a:r>
            <a:r>
              <a:rPr lang="en-US" altLang="ja-JP" sz="2400">
                <a:solidFill>
                  <a:srgbClr val="0000CC"/>
                </a:solidFill>
              </a:rPr>
              <a:t>s do a couple more to make sure you are expert at this.</a:t>
            </a:r>
            <a:endParaRPr lang="en-US" altLang="en-US" sz="2400">
              <a:solidFill>
                <a:srgbClr val="0000CC"/>
              </a:solidFill>
            </a:endParaRP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7F369EAD-A33C-5944-B971-9E0F36DDF2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447800"/>
            <a:ext cx="7696200" cy="1219200"/>
          </a:xfrm>
          <a:noFill/>
          <a:ln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Given </a:t>
            </a:r>
            <a:r>
              <a:rPr lang="en-US" altLang="en-US" sz="2400" dirty="0">
                <a:solidFill>
                  <a:srgbClr val="FF3300"/>
                </a:solidFill>
              </a:rPr>
              <a:t>m</a:t>
            </a:r>
            <a:r>
              <a:rPr lang="en-US" altLang="en-US" sz="2400" dirty="0"/>
              <a:t> = 2/3, </a:t>
            </a:r>
            <a:r>
              <a:rPr lang="en-US" altLang="en-US" sz="2400" dirty="0">
                <a:solidFill>
                  <a:srgbClr val="FF3300"/>
                </a:solidFill>
              </a:rPr>
              <a:t>b</a:t>
            </a:r>
            <a:r>
              <a:rPr lang="en-US" altLang="en-US" sz="2400" dirty="0"/>
              <a:t> = -12,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Write the equation of a line in slope-intercept form.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Y = </a:t>
            </a:r>
            <a:r>
              <a:rPr lang="en-US" altLang="en-US" sz="2400" dirty="0">
                <a:solidFill>
                  <a:srgbClr val="FF3300"/>
                </a:solidFill>
              </a:rPr>
              <a:t>m</a:t>
            </a:r>
            <a:r>
              <a:rPr lang="en-US" altLang="en-US" sz="2400" dirty="0"/>
              <a:t>x + </a:t>
            </a:r>
            <a:r>
              <a:rPr lang="en-US" altLang="en-US" sz="2400" dirty="0">
                <a:solidFill>
                  <a:srgbClr val="FF3300"/>
                </a:solidFill>
              </a:rPr>
              <a:t>b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sz="2400" dirty="0">
              <a:solidFill>
                <a:srgbClr val="FF3300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sz="2400" dirty="0">
              <a:solidFill>
                <a:srgbClr val="FF3300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sz="2400" dirty="0">
              <a:solidFill>
                <a:srgbClr val="FF3300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sz="2400" dirty="0">
              <a:solidFill>
                <a:srgbClr val="0000CC"/>
              </a:solidFill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FD25EBDE-4636-A342-9EA3-76C867234902}"/>
              </a:ext>
            </a:extLst>
          </p:cNvPr>
          <p:cNvCxnSpPr>
            <a:cxnSpLocks/>
          </p:cNvCxnSpPr>
          <p:nvPr/>
        </p:nvCxnSpPr>
        <p:spPr>
          <a:xfrm>
            <a:off x="5971190" y="2667000"/>
            <a:ext cx="0" cy="773668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5262ED8-1680-734C-BEB0-F32D216DA19C}"/>
              </a:ext>
            </a:extLst>
          </p:cNvPr>
          <p:cNvCxnSpPr>
            <a:cxnSpLocks/>
          </p:cNvCxnSpPr>
          <p:nvPr/>
        </p:nvCxnSpPr>
        <p:spPr>
          <a:xfrm>
            <a:off x="6705600" y="2667000"/>
            <a:ext cx="0" cy="773668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57C5CC6-52EB-E94C-B291-546ED0A3AF6B}"/>
              </a:ext>
            </a:extLst>
          </p:cNvPr>
          <p:cNvSpPr txBox="1"/>
          <p:nvPr/>
        </p:nvSpPr>
        <p:spPr>
          <a:xfrm>
            <a:off x="3810000" y="3544568"/>
            <a:ext cx="4572000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solidFill>
                  <a:srgbClr val="0000CC"/>
                </a:solidFill>
              </a:rPr>
              <a:t>Y = 2/3x – 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ECE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>
            <a:extLst>
              <a:ext uri="{FF2B5EF4-FFF2-40B4-BE49-F238E27FC236}">
                <a16:creationId xmlns:a16="http://schemas.microsoft.com/office/drawing/2014/main" id="{E81383C8-F677-C04B-B622-384EECD3C2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52400"/>
            <a:ext cx="4114800" cy="5334000"/>
          </a:xfrm>
          <a:noFill/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2400">
                <a:solidFill>
                  <a:srgbClr val="0000CC"/>
                </a:solidFill>
              </a:rPr>
              <a:t>Using </a:t>
            </a:r>
            <a:r>
              <a:rPr lang="en-US" altLang="en-US" sz="2400" i="1" u="sng">
                <a:solidFill>
                  <a:srgbClr val="0000CC"/>
                </a:solidFill>
              </a:rPr>
              <a:t>slope-intercept</a:t>
            </a:r>
            <a:r>
              <a:rPr lang="en-US" altLang="en-US" sz="2400">
                <a:solidFill>
                  <a:srgbClr val="0000CC"/>
                </a:solidFill>
              </a:rPr>
              <a:t> form to find slopes and </a:t>
            </a:r>
            <a:br>
              <a:rPr lang="en-US" altLang="en-US" sz="2400">
                <a:solidFill>
                  <a:srgbClr val="0000CC"/>
                </a:solidFill>
              </a:rPr>
            </a:br>
            <a:r>
              <a:rPr lang="en-US" altLang="en-US" sz="2400">
                <a:solidFill>
                  <a:srgbClr val="0000CC"/>
                </a:solidFill>
              </a:rPr>
              <a:t>y-intercepts</a:t>
            </a:r>
            <a:br>
              <a:rPr lang="en-US" altLang="en-US" sz="2400"/>
            </a:br>
            <a:br>
              <a:rPr lang="en-US" altLang="en-US" sz="2400"/>
            </a:br>
            <a:r>
              <a:rPr lang="en-US" altLang="en-US" sz="2400"/>
              <a:t>The graph at the right shows the equation of a line both in standard form and slope-intercept form.</a:t>
            </a:r>
            <a:br>
              <a:rPr lang="en-US" altLang="en-US" sz="2400"/>
            </a:br>
            <a:br>
              <a:rPr lang="en-US" altLang="en-US" sz="2400"/>
            </a:br>
            <a:r>
              <a:rPr lang="en-US" altLang="en-US" sz="2400"/>
              <a:t>You must rewrite the equation 6x – 3y = 12 in slope-intercept to be able to identify the slope and y-intercept.</a:t>
            </a:r>
          </a:p>
        </p:txBody>
      </p:sp>
      <p:pic>
        <p:nvPicPr>
          <p:cNvPr id="37891" name="Picture 6" descr="Linear_equations_coincide">
            <a:extLst>
              <a:ext uri="{FF2B5EF4-FFF2-40B4-BE49-F238E27FC236}">
                <a16:creationId xmlns:a16="http://schemas.microsoft.com/office/drawing/2014/main" id="{1473DE9D-BE25-4549-ACB2-40ABA9BC31AD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72201" y="1600200"/>
            <a:ext cx="4219575" cy="3951288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ECE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770A3BF8-9354-0B40-B963-398C415C9C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6870700" cy="1371600"/>
          </a:xfrm>
          <a:noFill/>
          <a:ln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2400"/>
              <a:t>Using </a:t>
            </a:r>
            <a:r>
              <a:rPr lang="en-US" altLang="en-US" sz="2400" i="1" u="sng"/>
              <a:t>slope-intercept</a:t>
            </a:r>
            <a:r>
              <a:rPr lang="en-US" altLang="en-US" sz="2400"/>
              <a:t>  form to write equations,  </a:t>
            </a:r>
            <a:r>
              <a:rPr lang="en-US" altLang="en-US" sz="2400">
                <a:solidFill>
                  <a:srgbClr val="FF3300"/>
                </a:solidFill>
              </a:rPr>
              <a:t>Rewrite</a:t>
            </a:r>
            <a:r>
              <a:rPr lang="en-US" altLang="en-US" sz="2400"/>
              <a:t> the equation solving for </a:t>
            </a:r>
            <a:r>
              <a:rPr lang="en-US" altLang="en-US" sz="2400" i="1"/>
              <a:t>y</a:t>
            </a:r>
            <a:r>
              <a:rPr lang="en-US" altLang="en-US" sz="2400"/>
              <a:t> = to determine the slope and y-intercept.</a:t>
            </a:r>
          </a:p>
        </p:txBody>
      </p:sp>
      <p:sp>
        <p:nvSpPr>
          <p:cNvPr id="38915" name="Rectangle 4">
            <a:extLst>
              <a:ext uri="{FF2B5EF4-FFF2-40B4-BE49-F238E27FC236}">
                <a16:creationId xmlns:a16="http://schemas.microsoft.com/office/drawing/2014/main" id="{01C9F802-D94D-2B4C-9BD8-CA3A5427F5D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895600" y="2133600"/>
            <a:ext cx="2819400" cy="3429000"/>
          </a:xfrm>
          <a:noFill/>
          <a:ln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>
                <a:solidFill>
                  <a:srgbClr val="0000CC"/>
                </a:solidFill>
              </a:rPr>
              <a:t>3x – y = 14</a:t>
            </a:r>
          </a:p>
          <a:p>
            <a:pPr eaLnBrk="1" hangingPunct="1">
              <a:buFontTx/>
              <a:buNone/>
            </a:pPr>
            <a:r>
              <a:rPr lang="en-US" altLang="en-US" sz="2400" u="sng"/>
              <a:t>-y</a:t>
            </a:r>
            <a:r>
              <a:rPr lang="en-US" altLang="en-US" sz="2400"/>
              <a:t> = </a:t>
            </a:r>
            <a:r>
              <a:rPr lang="en-US" altLang="en-US" sz="2400" u="sng"/>
              <a:t>-3x</a:t>
            </a:r>
            <a:r>
              <a:rPr lang="en-US" altLang="en-US" sz="2400"/>
              <a:t> + </a:t>
            </a:r>
            <a:r>
              <a:rPr lang="en-US" altLang="en-US" sz="2400" u="sng"/>
              <a:t>14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-1     -1     -1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y = 3x – 14 </a:t>
            </a:r>
            <a:r>
              <a:rPr lang="en-US" altLang="en-US" sz="2400">
                <a:solidFill>
                  <a:srgbClr val="FF3300"/>
                </a:solidFill>
              </a:rPr>
              <a:t>or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  3x – y = 14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       3x = y + 14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3x – 14 = y</a:t>
            </a:r>
          </a:p>
        </p:txBody>
      </p:sp>
      <p:sp>
        <p:nvSpPr>
          <p:cNvPr id="38916" name="Rectangle 5">
            <a:extLst>
              <a:ext uri="{FF2B5EF4-FFF2-40B4-BE49-F238E27FC236}">
                <a16:creationId xmlns:a16="http://schemas.microsoft.com/office/drawing/2014/main" id="{1419AA0E-B0BB-9B47-B616-5FB7DFA1CBC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7010400" y="2209800"/>
            <a:ext cx="2781300" cy="3352800"/>
          </a:xfrm>
          <a:noFill/>
          <a:ln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>
                <a:solidFill>
                  <a:srgbClr val="0000CC"/>
                </a:solidFill>
              </a:rPr>
              <a:t>x + 2y = 8</a:t>
            </a:r>
          </a:p>
          <a:p>
            <a:pPr eaLnBrk="1" hangingPunct="1">
              <a:buFontTx/>
              <a:buNone/>
            </a:pPr>
            <a:r>
              <a:rPr lang="en-US" altLang="en-US" sz="2400" u="sng"/>
              <a:t>2y</a:t>
            </a:r>
            <a:r>
              <a:rPr lang="en-US" altLang="en-US" sz="2400"/>
              <a:t> = </a:t>
            </a:r>
            <a:r>
              <a:rPr lang="en-US" altLang="en-US" sz="2400" u="sng"/>
              <a:t>-x</a:t>
            </a:r>
            <a:r>
              <a:rPr lang="en-US" altLang="en-US" sz="2400"/>
              <a:t> + </a:t>
            </a:r>
            <a:r>
              <a:rPr lang="en-US" altLang="en-US" sz="2400" u="sng"/>
              <a:t>8</a:t>
            </a:r>
            <a:endParaRPr lang="en-US" altLang="en-US" sz="2400"/>
          </a:p>
          <a:p>
            <a:pPr eaLnBrk="1" hangingPunct="1">
              <a:buFontTx/>
              <a:buNone/>
            </a:pPr>
            <a:r>
              <a:rPr lang="en-US" altLang="en-US" sz="2400"/>
              <a:t> 2     2    2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y = </a:t>
            </a:r>
            <a:r>
              <a:rPr lang="en-US" altLang="en-US" sz="2400" u="sng"/>
              <a:t>-1x</a:t>
            </a:r>
            <a:r>
              <a:rPr lang="en-US" altLang="en-US" sz="2400"/>
              <a:t> + 4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       2</a:t>
            </a:r>
          </a:p>
          <a:p>
            <a:pPr eaLnBrk="1" hangingPunct="1"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ECE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28A097F0-60B3-B841-90BE-942B45AEAB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52700" y="249621"/>
            <a:ext cx="7086600" cy="762000"/>
          </a:xfrm>
          <a:noFill/>
          <a:ln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3200" dirty="0">
                <a:solidFill>
                  <a:srgbClr val="0000CC"/>
                </a:solidFill>
              </a:rPr>
              <a:t>Graphing in Slope-Intercept Form</a:t>
            </a:r>
          </a:p>
        </p:txBody>
      </p:sp>
      <p:sp>
        <p:nvSpPr>
          <p:cNvPr id="32772" name="Rectangle 5">
            <a:extLst>
              <a:ext uri="{FF2B5EF4-FFF2-40B4-BE49-F238E27FC236}">
                <a16:creationId xmlns:a16="http://schemas.microsoft.com/office/drawing/2014/main" id="{B3B52653-2FA7-3C40-9907-11777F66515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267200" y="1447800"/>
            <a:ext cx="3657600" cy="762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400" dirty="0">
                <a:solidFill>
                  <a:srgbClr val="0000CC"/>
                </a:solidFill>
              </a:rPr>
              <a:t>Y = </a:t>
            </a:r>
            <a:r>
              <a:rPr lang="en-US" altLang="en-US" sz="4400" dirty="0">
                <a:solidFill>
                  <a:srgbClr val="FF3300"/>
                </a:solidFill>
              </a:rPr>
              <a:t>m</a:t>
            </a:r>
            <a:r>
              <a:rPr lang="en-US" altLang="en-US" sz="4400" dirty="0">
                <a:solidFill>
                  <a:srgbClr val="0000CC"/>
                </a:solidFill>
              </a:rPr>
              <a:t>x + </a:t>
            </a:r>
            <a:r>
              <a:rPr lang="en-US" altLang="en-US" sz="4400" dirty="0">
                <a:solidFill>
                  <a:srgbClr val="FF3300"/>
                </a:solidFill>
              </a:rPr>
              <a:t>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9985D8-A50F-7D47-8B8F-065DD0C18F96}"/>
              </a:ext>
            </a:extLst>
          </p:cNvPr>
          <p:cNvSpPr txBox="1"/>
          <p:nvPr/>
        </p:nvSpPr>
        <p:spPr>
          <a:xfrm>
            <a:off x="6773919" y="2727209"/>
            <a:ext cx="1852448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FF3300"/>
                </a:solidFill>
              </a:rPr>
              <a:t>b = y-intercept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F48EB4-28E7-8B45-9C93-5F556EE22C01}"/>
              </a:ext>
            </a:extLst>
          </p:cNvPr>
          <p:cNvSpPr txBox="1"/>
          <p:nvPr/>
        </p:nvSpPr>
        <p:spPr>
          <a:xfrm>
            <a:off x="4346028" y="2731387"/>
            <a:ext cx="1219200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FF3300"/>
                </a:solidFill>
              </a:rPr>
              <a:t>m = slope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FB67019-982B-A34C-A0FC-9BEBF32D37A8}"/>
              </a:ext>
            </a:extLst>
          </p:cNvPr>
          <p:cNvCxnSpPr/>
          <p:nvPr/>
        </p:nvCxnSpPr>
        <p:spPr>
          <a:xfrm>
            <a:off x="7239000" y="2057401"/>
            <a:ext cx="533400" cy="588579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B29254C-3217-2643-AE18-E486A6BDFD1E}"/>
              </a:ext>
            </a:extLst>
          </p:cNvPr>
          <p:cNvCxnSpPr>
            <a:cxnSpLocks/>
          </p:cNvCxnSpPr>
          <p:nvPr/>
        </p:nvCxnSpPr>
        <p:spPr>
          <a:xfrm flipH="1">
            <a:off x="5082411" y="2124393"/>
            <a:ext cx="902575" cy="606995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3B4EB84-59AD-AD40-9C2B-9576BA5CB194}"/>
              </a:ext>
            </a:extLst>
          </p:cNvPr>
          <p:cNvSpPr txBox="1"/>
          <p:nvPr/>
        </p:nvSpPr>
        <p:spPr>
          <a:xfrm>
            <a:off x="6858000" y="3887592"/>
            <a:ext cx="1852448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FF3300"/>
                </a:solidFill>
              </a:rPr>
              <a:t>Why b?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B9BA393-0035-334D-833B-75DE56BA05D5}"/>
              </a:ext>
            </a:extLst>
          </p:cNvPr>
          <p:cNvCxnSpPr>
            <a:cxnSpLocks/>
          </p:cNvCxnSpPr>
          <p:nvPr/>
        </p:nvCxnSpPr>
        <p:spPr>
          <a:xfrm>
            <a:off x="7784224" y="3160919"/>
            <a:ext cx="0" cy="588579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A8AF3DE5-D504-9F4F-A300-F9930DD7CEAE}"/>
              </a:ext>
            </a:extLst>
          </p:cNvPr>
          <p:cNvSpPr txBox="1"/>
          <p:nvPr/>
        </p:nvSpPr>
        <p:spPr>
          <a:xfrm>
            <a:off x="4029404" y="3925568"/>
            <a:ext cx="1852448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FF3300"/>
                </a:solidFill>
              </a:rPr>
              <a:t>Why m?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7580500-080D-B745-AE2E-06756DA0F320}"/>
              </a:ext>
            </a:extLst>
          </p:cNvPr>
          <p:cNvCxnSpPr>
            <a:cxnSpLocks/>
          </p:cNvCxnSpPr>
          <p:nvPr/>
        </p:nvCxnSpPr>
        <p:spPr>
          <a:xfrm>
            <a:off x="4967452" y="3222814"/>
            <a:ext cx="0" cy="588579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BA36EFB-F39D-5648-935C-A1B5B43501E7}"/>
              </a:ext>
            </a:extLst>
          </p:cNvPr>
          <p:cNvCxnSpPr>
            <a:cxnSpLocks/>
          </p:cNvCxnSpPr>
          <p:nvPr/>
        </p:nvCxnSpPr>
        <p:spPr>
          <a:xfrm>
            <a:off x="7772400" y="4302527"/>
            <a:ext cx="0" cy="588579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4E1AFF3-1F3F-3948-BCD2-D96BD51A2B3E}"/>
              </a:ext>
            </a:extLst>
          </p:cNvPr>
          <p:cNvCxnSpPr>
            <a:cxnSpLocks/>
          </p:cNvCxnSpPr>
          <p:nvPr/>
        </p:nvCxnSpPr>
        <p:spPr>
          <a:xfrm>
            <a:off x="4955628" y="4364422"/>
            <a:ext cx="0" cy="588579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8E015EF-57F0-BA40-9B14-97926A5C8450}"/>
              </a:ext>
            </a:extLst>
          </p:cNvPr>
          <p:cNvSpPr txBox="1"/>
          <p:nvPr/>
        </p:nvSpPr>
        <p:spPr>
          <a:xfrm>
            <a:off x="6457950" y="4964407"/>
            <a:ext cx="262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Begin graphing here….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A0EBAA5-0D2A-4949-BED6-30772B56DED3}"/>
              </a:ext>
            </a:extLst>
          </p:cNvPr>
          <p:cNvSpPr txBox="1"/>
          <p:nvPr/>
        </p:nvSpPr>
        <p:spPr>
          <a:xfrm>
            <a:off x="3653002" y="4955195"/>
            <a:ext cx="262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Move to next point….</a:t>
            </a:r>
          </a:p>
        </p:txBody>
      </p:sp>
    </p:spTree>
    <p:extLst>
      <p:ext uri="{BB962C8B-B14F-4D97-AF65-F5344CB8AC3E}">
        <p14:creationId xmlns:p14="http://schemas.microsoft.com/office/powerpoint/2010/main" val="9968740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ECE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5">
            <a:extLst>
              <a:ext uri="{FF2B5EF4-FFF2-40B4-BE49-F238E27FC236}">
                <a16:creationId xmlns:a16="http://schemas.microsoft.com/office/drawing/2014/main" id="{B3B52653-2FA7-3C40-9907-11777F66515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267200" y="551793"/>
            <a:ext cx="3657600" cy="762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400" dirty="0">
                <a:solidFill>
                  <a:srgbClr val="0000CC"/>
                </a:solidFill>
              </a:rPr>
              <a:t>Y = </a:t>
            </a:r>
            <a:r>
              <a:rPr lang="en-US" altLang="en-US" sz="4400" dirty="0">
                <a:solidFill>
                  <a:srgbClr val="FF3300"/>
                </a:solidFill>
              </a:rPr>
              <a:t>3</a:t>
            </a:r>
            <a:r>
              <a:rPr lang="en-US" altLang="en-US" sz="4400" dirty="0">
                <a:solidFill>
                  <a:srgbClr val="0000CC"/>
                </a:solidFill>
              </a:rPr>
              <a:t>x</a:t>
            </a:r>
            <a:r>
              <a:rPr lang="en-US" altLang="en-US" sz="4400" dirty="0">
                <a:solidFill>
                  <a:srgbClr val="FF0000"/>
                </a:solidFill>
              </a:rPr>
              <a:t> - 4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FB67019-982B-A34C-A0FC-9BEBF32D37A8}"/>
              </a:ext>
            </a:extLst>
          </p:cNvPr>
          <p:cNvCxnSpPr/>
          <p:nvPr/>
        </p:nvCxnSpPr>
        <p:spPr>
          <a:xfrm>
            <a:off x="7239000" y="1161394"/>
            <a:ext cx="533400" cy="588579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B29254C-3217-2643-AE18-E486A6BDFD1E}"/>
              </a:ext>
            </a:extLst>
          </p:cNvPr>
          <p:cNvCxnSpPr>
            <a:cxnSpLocks/>
          </p:cNvCxnSpPr>
          <p:nvPr/>
        </p:nvCxnSpPr>
        <p:spPr>
          <a:xfrm flipH="1">
            <a:off x="5082411" y="1228386"/>
            <a:ext cx="902575" cy="606995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8E015EF-57F0-BA40-9B14-97926A5C8450}"/>
              </a:ext>
            </a:extLst>
          </p:cNvPr>
          <p:cNvSpPr txBox="1"/>
          <p:nvPr/>
        </p:nvSpPr>
        <p:spPr>
          <a:xfrm>
            <a:off x="6610350" y="1762003"/>
            <a:ext cx="262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Begin graphing here….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A0EBAA5-0D2A-4949-BED6-30772B56DED3}"/>
              </a:ext>
            </a:extLst>
          </p:cNvPr>
          <p:cNvSpPr txBox="1"/>
          <p:nvPr/>
        </p:nvSpPr>
        <p:spPr>
          <a:xfrm>
            <a:off x="3767960" y="1762003"/>
            <a:ext cx="262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Move to next point….</a:t>
            </a:r>
          </a:p>
        </p:txBody>
      </p:sp>
      <p:pic>
        <p:nvPicPr>
          <p:cNvPr id="3" name="Picture 2" descr="A picture containing chart&#10;&#10;Description automatically generated">
            <a:extLst>
              <a:ext uri="{FF2B5EF4-FFF2-40B4-BE49-F238E27FC236}">
                <a16:creationId xmlns:a16="http://schemas.microsoft.com/office/drawing/2014/main" id="{39CFB551-469C-8F43-98BE-1B9E562803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6571" y="2438400"/>
            <a:ext cx="3758859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632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ECE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6" name="Rectangle 4">
            <a:extLst>
              <a:ext uri="{FF2B5EF4-FFF2-40B4-BE49-F238E27FC236}">
                <a16:creationId xmlns:a16="http://schemas.microsoft.com/office/drawing/2014/main" id="{960AF935-8DC1-1044-B401-CA05A2D2A07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effectLst>
            <a:outerShdw blurRad="63500" dist="46662" dir="2115817" algn="ctr" rotWithShape="0">
              <a:schemeClr val="bg2">
                <a:alpha val="74997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Equation Forms (review)</a:t>
            </a:r>
          </a:p>
        </p:txBody>
      </p:sp>
      <p:sp>
        <p:nvSpPr>
          <p:cNvPr id="131077" name="Rectangle 5">
            <a:extLst>
              <a:ext uri="{FF2B5EF4-FFF2-40B4-BE49-F238E27FC236}">
                <a16:creationId xmlns:a16="http://schemas.microsoft.com/office/drawing/2014/main" id="{D7FD8082-86F4-4B41-9738-FCE9ED0BC7D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When working with straight lines, there are often many ways to arrive at an equation or a graph.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ECE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EAFF8104-0DBB-2E42-995E-6EDCDB4ECA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2400" dirty="0"/>
              <a:t>There are several ways to graph a straight line given its equation.</a:t>
            </a:r>
            <a:br>
              <a:rPr lang="en-US" altLang="en-US" sz="2400" dirty="0"/>
            </a:br>
            <a:r>
              <a:rPr lang="en-US" altLang="en-US" sz="1800" dirty="0">
                <a:solidFill>
                  <a:srgbClr val="0000CC"/>
                </a:solidFill>
              </a:rPr>
              <a:t>Let</a:t>
            </a:r>
            <a:r>
              <a:rPr lang="ja-JP" altLang="en-US" sz="1800">
                <a:solidFill>
                  <a:srgbClr val="0000CC"/>
                </a:solidFill>
                <a:latin typeface="Arial" panose="020B0604020202020204" pitchFamily="34" charset="0"/>
              </a:rPr>
              <a:t>’</a:t>
            </a:r>
            <a:r>
              <a:rPr lang="en-US" altLang="ja-JP" sz="1800" dirty="0">
                <a:solidFill>
                  <a:srgbClr val="0000CC"/>
                </a:solidFill>
              </a:rPr>
              <a:t>s quickly refresh our memories on equations of straight lines:</a:t>
            </a:r>
            <a:endParaRPr lang="en-US" altLang="en-US" sz="1800" dirty="0">
              <a:solidFill>
                <a:srgbClr val="0000CC"/>
              </a:solidFill>
            </a:endParaRPr>
          </a:p>
        </p:txBody>
      </p:sp>
      <p:graphicFrame>
        <p:nvGraphicFramePr>
          <p:cNvPr id="45059" name="Object 4">
            <a:extLst>
              <a:ext uri="{FF2B5EF4-FFF2-40B4-BE49-F238E27FC236}">
                <a16:creationId xmlns:a16="http://schemas.microsoft.com/office/drawing/2014/main" id="{5B020888-658F-3C40-B91D-3298AAD8A85A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2133600" y="2333625"/>
          <a:ext cx="8077200" cy="272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8" name="Document" r:id="rId3" imgW="5638800" imgH="1905000" progId="Word.Document.8">
                  <p:embed/>
                </p:oleObj>
              </mc:Choice>
              <mc:Fallback>
                <p:oleObj name="Document" r:id="rId3" imgW="5638800" imgH="190500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333625"/>
                        <a:ext cx="8077200" cy="2725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ECE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>
            <a:extLst>
              <a:ext uri="{FF2B5EF4-FFF2-40B4-BE49-F238E27FC236}">
                <a16:creationId xmlns:a16="http://schemas.microsoft.com/office/drawing/2014/main" id="{9982F471-171A-3443-B456-B537E0F8AE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1524000"/>
            <a:ext cx="6870700" cy="2438400"/>
          </a:xfrm>
        </p:spPr>
        <p:txBody>
          <a:bodyPr/>
          <a:lstStyle/>
          <a:p>
            <a:pPr algn="l" eaLnBrk="1" hangingPunct="1"/>
            <a:r>
              <a:rPr lang="en-US" altLang="en-US" sz="2400" b="1" u="sng"/>
              <a:t>Linear equation</a:t>
            </a:r>
            <a:r>
              <a:rPr lang="en-US" altLang="en-US" sz="2400"/>
              <a:t> – An equation whose solutions form a straight line on a coordinate plane.</a:t>
            </a:r>
            <a:br>
              <a:rPr lang="en-US" altLang="en-US" sz="2400"/>
            </a:br>
            <a:br>
              <a:rPr lang="en-US" altLang="en-US" sz="2400"/>
            </a:br>
            <a:r>
              <a:rPr lang="en-US" altLang="en-US" sz="2400" b="1" u="sng"/>
              <a:t>Collinear</a:t>
            </a:r>
            <a:r>
              <a:rPr lang="en-US" altLang="en-US" sz="2400"/>
              <a:t> – Points that lie on the same line.</a:t>
            </a:r>
            <a:br>
              <a:rPr lang="en-US" altLang="en-US" sz="2400"/>
            </a:br>
            <a:br>
              <a:rPr lang="en-US" altLang="en-US" sz="2400"/>
            </a:br>
            <a:r>
              <a:rPr lang="en-US" altLang="en-US" sz="2400" b="1" u="sng"/>
              <a:t>Slope</a:t>
            </a:r>
            <a:r>
              <a:rPr lang="en-US" altLang="en-US" sz="2400"/>
              <a:t> – A measure of the steepness of a line on a graph; rise divided by the run.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ECE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>
            <a:extLst>
              <a:ext uri="{FF2B5EF4-FFF2-40B4-BE49-F238E27FC236}">
                <a16:creationId xmlns:a16="http://schemas.microsoft.com/office/drawing/2014/main" id="{D4351FF5-35C8-2340-94FC-56A7AEA0C3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75326" y="701674"/>
            <a:ext cx="4054475" cy="3938588"/>
          </a:xfrm>
        </p:spPr>
        <p:txBody>
          <a:bodyPr/>
          <a:lstStyle/>
          <a:p>
            <a:pPr eaLnBrk="1" hangingPunct="1"/>
            <a:r>
              <a:rPr lang="en-US" altLang="en-US" sz="2400"/>
              <a:t>A </a:t>
            </a:r>
            <a:r>
              <a:rPr lang="en-US" altLang="en-US" sz="2400" b="1" i="1" u="sng"/>
              <a:t>linear equation</a:t>
            </a:r>
            <a:r>
              <a:rPr lang="en-US" altLang="en-US" sz="2400"/>
              <a:t> is an equation whose solutions fall on a line on the coordinate plane.  </a:t>
            </a:r>
            <a:br>
              <a:rPr lang="en-US" altLang="en-US" sz="2400"/>
            </a:br>
            <a:br>
              <a:rPr lang="en-US" altLang="en-US" sz="2400"/>
            </a:br>
            <a:r>
              <a:rPr lang="en-US" altLang="en-US" sz="2400" u="sng"/>
              <a:t>All solutions</a:t>
            </a:r>
            <a:r>
              <a:rPr lang="en-US" altLang="en-US" sz="2400"/>
              <a:t> of a particular linear equation fall on the line, and all the points on the line are solutions of the equation.</a:t>
            </a:r>
          </a:p>
        </p:txBody>
      </p:sp>
      <p:pic>
        <p:nvPicPr>
          <p:cNvPr id="18435" name="Picture 6" descr="fixpic1">
            <a:extLst>
              <a:ext uri="{FF2B5EF4-FFF2-40B4-BE49-F238E27FC236}">
                <a16:creationId xmlns:a16="http://schemas.microsoft.com/office/drawing/2014/main" id="{DAA30578-C2AA-6D45-8A14-7A972A492BF5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28801" y="701674"/>
            <a:ext cx="4054475" cy="4114800"/>
          </a:xfrm>
        </p:spPr>
      </p:pic>
      <p:sp>
        <p:nvSpPr>
          <p:cNvPr id="4" name="Rectangle 4">
            <a:extLst>
              <a:ext uri="{FF2B5EF4-FFF2-40B4-BE49-F238E27FC236}">
                <a16:creationId xmlns:a16="http://schemas.microsoft.com/office/drawing/2014/main" id="{BB18A532-6BC9-0C40-AC83-4590F880FE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8900" y="5045075"/>
            <a:ext cx="6934200" cy="1355725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charset="0"/>
                <a:ea typeface="MS PGothic" pitchFamily="34" charset="-128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charset="0"/>
                <a:ea typeface="MS PGothic" pitchFamily="34" charset="-128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charset="0"/>
                <a:ea typeface="MS PGothic" pitchFamily="34" charset="-128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charset="0"/>
                <a:ea typeface="MS PGothic" pitchFamily="34" charset="-128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charset="0"/>
                <a:ea typeface="ＭＳ Ｐゴシック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charset="0"/>
                <a:ea typeface="ＭＳ Ｐゴシック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charset="0"/>
                <a:ea typeface="ＭＳ Ｐゴシック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charset="0"/>
                <a:ea typeface="ＭＳ Ｐゴシック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2400" kern="0" dirty="0"/>
              <a:t>Look at the graph to the left, points (1, 3) and (-3, -5) are found on the line and are solutions to the equation.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ECE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>
            <a:extLst>
              <a:ext uri="{FF2B5EF4-FFF2-40B4-BE49-F238E27FC236}">
                <a16:creationId xmlns:a16="http://schemas.microsoft.com/office/drawing/2014/main" id="{04BEA4AC-597C-4641-B494-33794D370C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0" y="457200"/>
            <a:ext cx="3276600" cy="3352800"/>
          </a:xfrm>
          <a:noFill/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2400"/>
              <a:t>The equation</a:t>
            </a:r>
            <a:br>
              <a:rPr lang="en-US" altLang="en-US" sz="2400"/>
            </a:br>
            <a:r>
              <a:rPr lang="en-US" altLang="en-US" sz="2400"/>
              <a:t>y = 2x + 6</a:t>
            </a:r>
            <a:br>
              <a:rPr lang="en-US" altLang="en-US" sz="2400"/>
            </a:br>
            <a:r>
              <a:rPr lang="en-US" altLang="en-US" sz="2400"/>
              <a:t>is a </a:t>
            </a:r>
            <a:r>
              <a:rPr lang="en-US" altLang="en-US" sz="2400" i="1" u="sng"/>
              <a:t>linear equation</a:t>
            </a:r>
            <a:r>
              <a:rPr lang="en-US" altLang="en-US" sz="2400"/>
              <a:t> because it is the graph of a straight line and each time x increases by 1 unit, y increases by 2</a:t>
            </a:r>
          </a:p>
        </p:txBody>
      </p:sp>
      <p:graphicFrame>
        <p:nvGraphicFramePr>
          <p:cNvPr id="19459" name="Object 5">
            <a:extLst>
              <a:ext uri="{FF2B5EF4-FFF2-40B4-BE49-F238E27FC236}">
                <a16:creationId xmlns:a16="http://schemas.microsoft.com/office/drawing/2014/main" id="{D5B032D7-C41C-D140-B73E-6697EC7D06AA}"/>
              </a:ext>
            </a:extLst>
          </p:cNvPr>
          <p:cNvGraphicFramePr>
            <a:graphicFrameLocks noChangeAspect="1"/>
          </p:cNvGraphicFramePr>
          <p:nvPr>
            <p:ph sz="half" idx="1"/>
          </p:nvPr>
        </p:nvGraphicFramePr>
        <p:xfrm>
          <a:off x="4000500" y="4562475"/>
          <a:ext cx="5638800" cy="184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9" name="Document" r:id="rId3" imgW="5638800" imgH="1841500" progId="Word.Document.8">
                  <p:embed/>
                </p:oleObj>
              </mc:Choice>
              <mc:Fallback>
                <p:oleObj name="Document" r:id="rId3" imgW="5638800" imgH="184150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0" y="4562475"/>
                        <a:ext cx="5638800" cy="184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460" name="Picture 7" descr="ts_5_4b_wi-2">
            <a:extLst>
              <a:ext uri="{FF2B5EF4-FFF2-40B4-BE49-F238E27FC236}">
                <a16:creationId xmlns:a16="http://schemas.microsoft.com/office/drawing/2014/main" id="{9FE95D20-7C7D-084C-8BD1-6097CC4B18D9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76400" y="152400"/>
            <a:ext cx="4076700" cy="41148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ECE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>
            <a:extLst>
              <a:ext uri="{FF2B5EF4-FFF2-40B4-BE49-F238E27FC236}">
                <a16:creationId xmlns:a16="http://schemas.microsoft.com/office/drawing/2014/main" id="{B37EFD3D-9033-F042-A1F0-51AF5782EB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766762"/>
            <a:ext cx="6870700" cy="1295400"/>
          </a:xfrm>
        </p:spPr>
        <p:txBody>
          <a:bodyPr/>
          <a:lstStyle/>
          <a:p>
            <a:pPr eaLnBrk="1" hangingPunct="1"/>
            <a:r>
              <a:rPr lang="en-US" altLang="en-US" sz="2400">
                <a:solidFill>
                  <a:srgbClr val="0000CC"/>
                </a:solidFill>
              </a:rPr>
              <a:t>Complete the table below, then graph and tell whether it is linear.</a:t>
            </a:r>
          </a:p>
        </p:txBody>
      </p:sp>
      <p:graphicFrame>
        <p:nvGraphicFramePr>
          <p:cNvPr id="20483" name="Object 5">
            <a:extLst>
              <a:ext uri="{FF2B5EF4-FFF2-40B4-BE49-F238E27FC236}">
                <a16:creationId xmlns:a16="http://schemas.microsoft.com/office/drawing/2014/main" id="{02C885BA-2997-A543-9BBF-13660E465A0D}"/>
              </a:ext>
            </a:extLst>
          </p:cNvPr>
          <p:cNvGraphicFramePr>
            <a:graphicFrameLocks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3259732"/>
              </p:ext>
            </p:extLst>
          </p:nvPr>
        </p:nvGraphicFramePr>
        <p:xfrm>
          <a:off x="2286000" y="2900362"/>
          <a:ext cx="8382000" cy="273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2" name="Document" r:id="rId3" imgW="5651500" imgH="1485900" progId="Word.Document.8">
                  <p:embed/>
                </p:oleObj>
              </mc:Choice>
              <mc:Fallback>
                <p:oleObj name="Document" r:id="rId3" imgW="5651500" imgH="148590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900362"/>
                        <a:ext cx="8382000" cy="273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ECE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>
            <a:extLst>
              <a:ext uri="{FF2B5EF4-FFF2-40B4-BE49-F238E27FC236}">
                <a16:creationId xmlns:a16="http://schemas.microsoft.com/office/drawing/2014/main" id="{1204FD5D-80CC-5349-A19D-0AA7EFECEE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6870700" cy="1905000"/>
          </a:xfrm>
          <a:noFill/>
          <a:ln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2400"/>
              <a:t>Can you determine if the equation is linear?  The equation y = 2x + 3 is a linear equation because it is the graph of a straight line.  Each time </a:t>
            </a:r>
            <a:r>
              <a:rPr lang="en-US" altLang="en-US" sz="2400" i="1">
                <a:solidFill>
                  <a:srgbClr val="FF3300"/>
                </a:solidFill>
              </a:rPr>
              <a:t>x</a:t>
            </a:r>
            <a:r>
              <a:rPr lang="en-US" altLang="en-US" sz="2400">
                <a:solidFill>
                  <a:srgbClr val="FF3300"/>
                </a:solidFill>
              </a:rPr>
              <a:t> increases</a:t>
            </a:r>
            <a:r>
              <a:rPr lang="en-US" altLang="en-US" sz="2400"/>
              <a:t> by 1 unit, </a:t>
            </a:r>
            <a:r>
              <a:rPr lang="en-US" altLang="en-US" sz="2400" i="1">
                <a:solidFill>
                  <a:srgbClr val="FF3300"/>
                </a:solidFill>
              </a:rPr>
              <a:t>y</a:t>
            </a:r>
            <a:r>
              <a:rPr lang="en-US" altLang="en-US" sz="2400">
                <a:solidFill>
                  <a:srgbClr val="FF3300"/>
                </a:solidFill>
              </a:rPr>
              <a:t> increases</a:t>
            </a:r>
            <a:r>
              <a:rPr lang="en-US" altLang="en-US" sz="2400"/>
              <a:t> by 2.</a:t>
            </a:r>
          </a:p>
        </p:txBody>
      </p:sp>
      <p:graphicFrame>
        <p:nvGraphicFramePr>
          <p:cNvPr id="21507" name="Object 5">
            <a:extLst>
              <a:ext uri="{FF2B5EF4-FFF2-40B4-BE49-F238E27FC236}">
                <a16:creationId xmlns:a16="http://schemas.microsoft.com/office/drawing/2014/main" id="{911675C4-A5E1-D146-B549-D44499E82682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2057400" y="2667001"/>
          <a:ext cx="8229600" cy="2697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6" name="Document" r:id="rId3" imgW="5651500" imgH="1485900" progId="Word.Document.8">
                  <p:embed/>
                </p:oleObj>
              </mc:Choice>
              <mc:Fallback>
                <p:oleObj name="Document" r:id="rId3" imgW="5651500" imgH="148590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667001"/>
                        <a:ext cx="8229600" cy="2697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ECE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Rectangle 4">
            <a:extLst>
              <a:ext uri="{FF2B5EF4-FFF2-40B4-BE49-F238E27FC236}">
                <a16:creationId xmlns:a16="http://schemas.microsoft.com/office/drawing/2014/main" id="{3514D7B0-F304-9149-AF1C-28186CB0394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effectLst>
            <a:outerShdw blurRad="63500" dist="46662" dir="2115817" algn="ctr" rotWithShape="0">
              <a:schemeClr val="bg2">
                <a:alpha val="74997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Slope-intercept Form</a:t>
            </a:r>
          </a:p>
        </p:txBody>
      </p:sp>
      <p:sp>
        <p:nvSpPr>
          <p:cNvPr id="93189" name="Rectangle 5">
            <a:extLst>
              <a:ext uri="{FF2B5EF4-FFF2-40B4-BE49-F238E27FC236}">
                <a16:creationId xmlns:a16="http://schemas.microsoft.com/office/drawing/2014/main" id="{959C9BD7-A2CC-184D-A36F-4B8651C8F08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4400">
                <a:effectLst>
                  <a:outerShdw blurRad="38100" dist="38100" dir="2700000" algn="tl">
                    <a:srgbClr val="C0C0C0"/>
                  </a:outerShdw>
                </a:effectLst>
              </a:rPr>
              <a:t>y = mx + b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ECE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28A097F0-60B3-B841-90BE-942B45AEAB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52800" y="762000"/>
            <a:ext cx="5486400" cy="685800"/>
          </a:xfrm>
          <a:noFill/>
          <a:ln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3200" dirty="0">
                <a:solidFill>
                  <a:srgbClr val="0000CC"/>
                </a:solidFill>
              </a:rPr>
              <a:t>Slope-intercept Form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EF105531-C120-FC43-8695-FC92E2E38B7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981200"/>
            <a:ext cx="3352800" cy="3810000"/>
          </a:xfrm>
          <a:noFill/>
          <a:ln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An equation whose graph is a straight line is a </a:t>
            </a:r>
            <a:r>
              <a:rPr lang="en-US" altLang="en-US" b="1" i="1" dirty="0"/>
              <a:t>linear equation</a:t>
            </a:r>
            <a:r>
              <a:rPr lang="en-US" altLang="en-US" dirty="0"/>
              <a:t>. 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solidFill>
                <a:srgbClr val="FF33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 dirty="0">
              <a:solidFill>
                <a:srgbClr val="FF33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FF3300"/>
                </a:solidFill>
              </a:rPr>
              <a:t>m = slope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FF3300"/>
                </a:solidFill>
              </a:rPr>
              <a:t>b = y-intercept</a:t>
            </a:r>
          </a:p>
        </p:txBody>
      </p:sp>
      <p:sp>
        <p:nvSpPr>
          <p:cNvPr id="32772" name="Rectangle 5">
            <a:extLst>
              <a:ext uri="{FF2B5EF4-FFF2-40B4-BE49-F238E27FC236}">
                <a16:creationId xmlns:a16="http://schemas.microsoft.com/office/drawing/2014/main" id="{B3B52653-2FA7-3C40-9907-11777F66515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134100" y="1828800"/>
            <a:ext cx="3771900" cy="34290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altLang="en-US" dirty="0"/>
          </a:p>
          <a:p>
            <a:pPr algn="ctr" eaLnBrk="1" hangingPunct="1">
              <a:buFontTx/>
              <a:buNone/>
            </a:pPr>
            <a:endParaRPr lang="en-US" altLang="en-US" dirty="0"/>
          </a:p>
          <a:p>
            <a:pPr algn="ctr" eaLnBrk="1" hangingPunct="1">
              <a:buFontTx/>
              <a:buNone/>
            </a:pPr>
            <a:r>
              <a:rPr lang="en-US" altLang="en-US" sz="4400" dirty="0">
                <a:solidFill>
                  <a:srgbClr val="0000CC"/>
                </a:solidFill>
              </a:rPr>
              <a:t>Y = </a:t>
            </a:r>
            <a:r>
              <a:rPr lang="en-US" altLang="en-US" sz="4400" dirty="0">
                <a:solidFill>
                  <a:srgbClr val="FF3300"/>
                </a:solidFill>
              </a:rPr>
              <a:t>m</a:t>
            </a:r>
            <a:r>
              <a:rPr lang="en-US" altLang="en-US" sz="4400" dirty="0">
                <a:solidFill>
                  <a:srgbClr val="0000CC"/>
                </a:solidFill>
              </a:rPr>
              <a:t>x + </a:t>
            </a:r>
            <a:r>
              <a:rPr lang="en-US" altLang="en-US" sz="4400" dirty="0">
                <a:solidFill>
                  <a:srgbClr val="FF3300"/>
                </a:solidFill>
              </a:rPr>
              <a:t>b</a:t>
            </a:r>
          </a:p>
          <a:p>
            <a:pPr algn="ctr" eaLnBrk="1" hangingPunct="1">
              <a:buFontTx/>
              <a:buNone/>
            </a:pPr>
            <a:r>
              <a:rPr lang="en-US" altLang="en-US" sz="1800" dirty="0">
                <a:solidFill>
                  <a:srgbClr val="FF3300"/>
                </a:solidFill>
              </a:rPr>
              <a:t>(if you know the slope and where the line crosses the y-axis, use this form)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ECE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FF59E4D0-7897-984F-B9EB-0277D778CF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34636" y="1219200"/>
            <a:ext cx="6096000" cy="945669"/>
          </a:xfrm>
        </p:spPr>
        <p:txBody>
          <a:bodyPr/>
          <a:lstStyle/>
          <a:p>
            <a:pPr eaLnBrk="1" hangingPunct="1"/>
            <a:r>
              <a:rPr lang="en-US" altLang="en-US" sz="2800" dirty="0">
                <a:solidFill>
                  <a:srgbClr val="0000CC"/>
                </a:solidFill>
              </a:rPr>
              <a:t>y = 3x + 6</a:t>
            </a:r>
            <a:endParaRPr lang="en-US" altLang="en-US" sz="2800" dirty="0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69AF662F-0DE4-224D-9994-D0FFF77919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4058745"/>
            <a:ext cx="9753600" cy="1600200"/>
          </a:xfrm>
          <a:noFill/>
          <a:ln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FontTx/>
              <a:buNone/>
            </a:pPr>
            <a:endParaRPr lang="en-US" altLang="en-US" sz="2400" dirty="0">
              <a:solidFill>
                <a:srgbClr val="FF3300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en-US" sz="2400" dirty="0"/>
              <a:t>Please note that in the slope-intercept formula;</a:t>
            </a:r>
          </a:p>
          <a:p>
            <a:pPr algn="ctr" eaLnBrk="1" hangingPunct="1">
              <a:buFontTx/>
              <a:buNone/>
            </a:pPr>
            <a:r>
              <a:rPr lang="en-US" altLang="en-US" sz="2400" dirty="0"/>
              <a:t>the </a:t>
            </a:r>
            <a:r>
              <a:rPr lang="ja-JP" altLang="en-US" sz="2400">
                <a:latin typeface="Arial" panose="020B0604020202020204" pitchFamily="34" charset="0"/>
              </a:rPr>
              <a:t>“</a:t>
            </a:r>
            <a:r>
              <a:rPr lang="en-US" altLang="ja-JP" sz="2400" dirty="0"/>
              <a:t>y</a:t>
            </a:r>
            <a:r>
              <a:rPr lang="ja-JP" altLang="en-US" sz="2400">
                <a:latin typeface="Arial" panose="020B0604020202020204" pitchFamily="34" charset="0"/>
              </a:rPr>
              <a:t>”</a:t>
            </a:r>
            <a:r>
              <a:rPr lang="en-US" altLang="ja-JP" sz="2400" dirty="0"/>
              <a:t> term is all by itself on the left side of the equation.</a:t>
            </a:r>
          </a:p>
          <a:p>
            <a:pPr algn="ctr" eaLnBrk="1" hangingPunct="1">
              <a:buFontTx/>
              <a:buNone/>
            </a:pPr>
            <a:r>
              <a:rPr lang="en-US" altLang="en-US" sz="2400" i="1" dirty="0">
                <a:solidFill>
                  <a:srgbClr val="FF3300"/>
                </a:solidFill>
              </a:rPr>
              <a:t>That is very important!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B2E093A-8D6E-2046-A866-46A6D072FF2E}"/>
              </a:ext>
            </a:extLst>
          </p:cNvPr>
          <p:cNvSpPr txBox="1"/>
          <p:nvPr/>
        </p:nvSpPr>
        <p:spPr>
          <a:xfrm>
            <a:off x="6553200" y="1706757"/>
            <a:ext cx="4572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buFontTx/>
              <a:buNone/>
            </a:pPr>
            <a:r>
              <a:rPr lang="en-US" altLang="en-US" sz="2800" dirty="0">
                <a:solidFill>
                  <a:srgbClr val="0000CC"/>
                </a:solidFill>
              </a:rPr>
              <a:t>y = 4/5x -7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0C31ED-F825-7748-A95F-2962593C8073}"/>
              </a:ext>
            </a:extLst>
          </p:cNvPr>
          <p:cNvSpPr txBox="1"/>
          <p:nvPr/>
        </p:nvSpPr>
        <p:spPr>
          <a:xfrm>
            <a:off x="-34636" y="2526887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en-US" sz="2800" dirty="0">
                <a:solidFill>
                  <a:srgbClr val="FF3300"/>
                </a:solidFill>
              </a:rPr>
              <a:t>m = 3		b = +6</a:t>
            </a:r>
            <a:endParaRPr lang="en-US" sz="2800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20C7B09-FA6F-2343-83D0-072108BF16FF}"/>
              </a:ext>
            </a:extLst>
          </p:cNvPr>
          <p:cNvCxnSpPr/>
          <p:nvPr/>
        </p:nvCxnSpPr>
        <p:spPr>
          <a:xfrm flipH="1">
            <a:off x="2098965" y="2096119"/>
            <a:ext cx="914399" cy="430768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F250F9B-F2A0-B34F-B0BD-7757CF9C8603}"/>
              </a:ext>
            </a:extLst>
          </p:cNvPr>
          <p:cNvCxnSpPr/>
          <p:nvPr/>
        </p:nvCxnSpPr>
        <p:spPr>
          <a:xfrm>
            <a:off x="3546765" y="2096119"/>
            <a:ext cx="457200" cy="430768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5729358-BCC0-AE4E-A20C-09F9616FEBC4}"/>
              </a:ext>
            </a:extLst>
          </p:cNvPr>
          <p:cNvSpPr txBox="1"/>
          <p:nvPr/>
        </p:nvSpPr>
        <p:spPr>
          <a:xfrm>
            <a:off x="5791200" y="2640109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buFontTx/>
              <a:buNone/>
            </a:pPr>
            <a:r>
              <a:rPr lang="en-US" altLang="en-US" sz="2800" dirty="0">
                <a:solidFill>
                  <a:srgbClr val="FF3300"/>
                </a:solidFill>
              </a:rPr>
              <a:t>m = 4/5		b = -7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8E616EC-6F13-0945-A283-8F38A598797E}"/>
              </a:ext>
            </a:extLst>
          </p:cNvPr>
          <p:cNvCxnSpPr/>
          <p:nvPr/>
        </p:nvCxnSpPr>
        <p:spPr>
          <a:xfrm flipH="1">
            <a:off x="7924801" y="2153536"/>
            <a:ext cx="914399" cy="430768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D765BBA-A70B-0A4F-BEB9-5D1BD56985F2}"/>
              </a:ext>
            </a:extLst>
          </p:cNvPr>
          <p:cNvCxnSpPr>
            <a:cxnSpLocks/>
          </p:cNvCxnSpPr>
          <p:nvPr/>
        </p:nvCxnSpPr>
        <p:spPr>
          <a:xfrm>
            <a:off x="9621981" y="2153536"/>
            <a:ext cx="665019" cy="486573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uiExpand="1" build="p"/>
      <p:bldP spid="5" grpId="0"/>
      <p:bldP spid="7" grpId="0"/>
      <p:bldP spid="13" grpId="0"/>
    </p:bldLst>
  </p:timing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ＭＳ Ｐゴシック"/>
        <a:cs typeface="Arial"/>
      </a:majorFont>
      <a:minorFont>
        <a:latin typeface="Comic Sans MS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Graphing Linear Equations" id="{BE5881EA-D275-9442-AA21-FD8EFDB4AA57}" vid="{CEF3EBE9-136B-B944-BBBF-876224FDD4C5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B23ECBFC-C29F-FD43-B3F8-D56113A0BF0A}">
  <we:reference id="wa104381909" version="3.1.0.0" store="en-US" storeType="OMEX"/>
  <we:alternateReferences>
    <we:reference id="WA104381909" version="3.1.0.0" store="" storeType="OMEX"/>
  </we:alternateReferences>
  <we:properties>
    <we:property name="EQUATION_HISTORY" value="&quot;[{\&quot;mathml\&quot;:\&quot;&lt;math style=\\\&quot;font-family:stix;font-size:72px;\\\&quot; xmlns=\\\&quot;http://www.w3.org/1998/Math/MathML\\\&quot;&gt;&lt;mstyle mathsize=\\\&quot;72px\\\&quot;&gt;&lt;mo mathvariant=\\\&quot;bold\\\&quot; mathcolor=\\\&quot;#FF0000\\\&quot;&gt;=&lt;/mo&gt;&lt;mfrac mathcolor=\\\&quot;#FF0000\\\&quot;&gt;&lt;mrow&gt;&lt;mo mathvariant=\\\&quot;bold\\\&quot;&gt;&amp;#x2206;&lt;/mo&gt;&lt;mi mathvariant=\\\&quot;bold\\\&quot;&gt;y&lt;/mi&gt;&lt;/mrow&gt;&lt;mrow&gt;&lt;mo mathvariant=\\\&quot;bold\\\&quot;&gt;&amp;#x2206;&lt;/mo&gt;&lt;mi mathvariant=\\\&quot;bold\\\&quot;&gt;x&lt;/mi&gt;&lt;/mrow&gt;&lt;/mfrac&gt;&lt;/mstyle&gt;&lt;/math&gt;\&quot;,\&quot;base64Image\&quot;:\&quot;iVBORw0KGgoAAAANSUhEUgAABZYAAAQDCAYAAAD0sn5DAAAACXBIWXMAAA7EAAAOxAGVKw4bAAAABGJhU0UAAAJ/MqicsQAAXjFJREFUeNrs3S90FMm7P+ASERERIxCICEREBAKBiEBEICIQKxARiBGICMQKRAQi5yAiEAhEBGIEIgKBQEQgRiAiEBGIiAhEBAIRgYhA9O3eX+/3l83OLAzTPV1d9Tznfs655/5N5q0p8r5TUx0CAACQhCKEW2U2W8iaVxcAAAAAIEFFCJ/KFC3kxKsLAAAAAJCYIoR7LQ2V/849rzIAAAAAQEKKEN62PFg+9ioDAAAAACSiCGG1zI+WB8tV7ni1AQAAAAASUITwfAFD5SqvvNoAAAAAAD1XhLBc5uuCBsvfywy86gAAAAAAPVaEMFzQUPnvPPOqAwAAAAD0WBHCpwUPlr9Vp6S98gAAAAAAPVSEcG/BQ+W/M/TqAwAAAAD0UBHC244Gyx+9+gAAAAAAPVOEsFbmR0eD5Sp3VQEAAAAAoEeKEF51OFSu8k4VAAAAAAB6oghhpcxFx4PlKuuqAQAAAADQA0UITyIYKld5qRoAAAAAAD1QhHAayWD5e5mBigAAAAAARKwI4UEkQ+W/81hVAAAAAAAiVj00L7LBcnV6ekllAAAAAAAiVF07EclD+67nkeoAAAAAAESoCOFphEPlKh9VBwAAAAAgQkUIXyIdLFe5q0IAAAAAABGJ8KF91/NalQAAAAAAIlKE8CHywfJlmVWVAgAAAACIQBHC7TI/Ih8sV3muWgAAAAAAEShCOOjBULnK1zLLKgYAAAAA0KEihJtlvvdksFxlW9UAAAAAADpUhLDXo6FyldMySyoHAAAAANCBakBbXy9R9CxbqgcAAAAA0IEihEc9HCpXGaseAAAAAEAHihCOezpYrnJbBQEAAAAAFqgIYaPHQ+Uqr1URAAAAAGCBihDe9Hyw/L3MQCUBAAAAABagCGG1zI+eD5ar7KkmAAAAAMACVAPZBIbKVc7LLKkoAAAAAECLihCWy1wkMliuMlRVAAAAAIAWVYPYhIbKVY5VFQAAAACgRdUgNrHBcpVNlQUAAAAAaEERwkaCQ+Uqh6oLAAAAANCCIoRRooPlH2XWVBgAAAAAoEFFCKv1ALZINPuqDAAAAADQoCKEvYSHylUuygxUGgAAAACgAUUIS2XOEx8sV9lRbQAAAACABhQhbGcwVK5yVg3RVRwAAAAAYE5FCONMBstVtlQcAAAAAGAORQgbGQ2Vq4xVHQAAAABgDkUIo8wGy1XWVR4AAAAA4DcUIQzKXGY4WB6pPgAAAADAbyhC2M1wqFzUw/SBFQAAAAAAMIMihKUyZ5kOlqvsWQUAAAAAADMoQtjOeKhc5bwarlsJAAAAAAC/qAhhnPlgucrQSgAAAAAA+AVFCOuGyn/l2GoAAAAAAPgFRQgjQ+X/ZdOKAAAAAAD4D0UIgzKXBsr/y6FVAQAAAADwH4oQdg2T/5EfZdasDAAAAACACYoQlsqcGSb/K/tWBwAAAADABEUIW4bIE3NRXRFihQAAAAAAXFOEMDZEnpodKwQAAAAA4IoihHXD4/9MdUXIkpUCAAAAAFArQjgwPP5ptqwUAAAAAIDw11B5UN8jbHj83xlbLQAAAAAA4a/B8o6h8S9n3YoBAAAAALJW3Rtc3x9saPxrGVk1AAAAAEDWqnuDDYtnymV1dYiVAwAAAABkqwjhyLB45uxZOQAAAABAlooQVsv8MCieOefVFSJWEAAAAACQnSKEF4bEv52hFQQAAAAAZKUIYbnMVwPi384nqwgAAAAAyEoRwmPD4blz10oCAAAAALJRhHBiMDx3Dq0kAAAAACALRQj3DIUbSfXgw1UrCgAAAABIXhHCyFC4sbywogAAAACApFUnbOuTtobCzeSizIqVBQAAAAAkqwhh1zC48QytLAAAAAAgSUUIS2XODYIbz6nVBQAAAAAkqTpZawjcWu5bYQAAAABAcooQjg2AW8uRFQYAAAAAJKUI4bbhb+tZs9IAAAAAgGQUIYwiGLxeJD5YfmWlAQAAAABJKEK4WeZ7x0PXrxnc8XxZZmDFAQAAAAC9V4SwF8HQ9VmZlQxOLf9pxQEAAAAAvVaEsFTmLIIrMAb1z7Of+GD5vHrNrTwAAAAAoLeKELYjGLa+vPLz3KyvjEh5uPyHlQcAAAAA9FYRwjiCQevtaz/TUeKD5WMrDwAAAADopSKEuxEMWT9M+Lm2Eh8sV7ljBQIAAAAAvVOEcBDBgHV7ys/2OfHB8sgKBAAAAAB6pb7L+HusD7Ir/+vPEh8s/yizaiUCAAAAAL1RhPBnBMPVvf/4+W5EMPhuO8+tRAAAAACgF6pTwmXOIjixe/MnP+frxAfL1YntFSsSAAAAAIheEcKjCIaqr3/h59zM4CF+QysSAAAAAIheEcKHCAaqG7/4sx4nPlg+tiIBAAAAgKgVIdypr6HoxTC1/J99mMGp5ftWJgAAAAAQrSKEUZ+uf6juIC5zkfhg+a2VCQAAAABEqXpYXpnvHQ9Rv5VZnvHnfp74YLk6Qb5mhQIAAAAA0SlC2I1giPriN37u1Qiu72g7B1YoAAAAABCVIoSlMmd9PZkbyQMH28xlmRtWKgAAAAAQjSKE7QiGp4dz/PxbGTzEb89KBQAAAACiUYQwjmBwujnHzx/Dieu2c179nlYrAAAAANC5IoSNCIampw38HrsZnFoeWrEAAAAAQOeKEEYRDEx3Gvg9BmUuEh8sH1uxAAAAAECn6mHsZcfD0moYPGjo9znI4NTyppULAAAAAHQmkusj9hv8fdYzGCwfWrmQ3F48rB7QKVFnsydraaBWP83QrgMAADBf8xnDA+9+lFlr+PcaJz5Ybvw1Azrfj8cZfCjW9+z1ZC3dUqufZmzXAQAAmK/53I6guTtK9PfqzSlvIIr92GDZYLmptWSwbLAMAACQxSBjq4XfqzqJfZ54U9zYvdSA/VgMlg2WAQAA+NXGM4a7iKtrOJZa+v32MmiMd6xkSGZPNlg2WG5qLRksGywDAAC02ngeRNDY7bb4+63WdxGn3Bi3NpgHFr4nGywbLDe1lgyWDZYBAABaazoH9VUKXTZ1l21f5VD+3x9l0BxvWdGQxL5c7VffDPwMlhtYSwbLBssAAACtNZ27ETR1owX8nhuaY6Bn+3M1FByWeV3mNINvXsSQ6jX+UuZjmbf1a19dp/RnXYsq96va9GQNLZfZvJKH9e/wrHrwa5nDMsf1B7w51fms/rZWVde7dhsAAIDZG86lurnqusFbX9Dve5xBs7xuZUOye/bN+sPAsSHz3PleD49f1MPFali8mvHaqgbQt8s8KfMh0fX1vnoeQc51BgAAaLKR3MrplG19Siv1YcnIyoYs9u/qNPNzV2bMlG/1NSP3qkGqVfSf62u9HrqncJJ55ENXAACA5hvHowgavu0F/r7LEdwn3fv7qoGo9vGV+hTzhcHx1HytTyUbJs++vlbrK0H6WPdPrrkAAABop1lci+CrrufVdRwL/r33PVQKSHBPv1HfB2yQ/M9Ur8mKFTL3+npcXx/Sl7q/XPTfFwAAADk1iQc5DkAjGagnN7AHotnbN1yP8b88tSIaXVsPevLv55+qBQAA0F5zOIjga9M/unqATiRXgLSdoZUO2e7xN+sHsOU8VH7jA7ZW1tbLyOu+o0oAAADtNoY7ETR/hx3+/psZDFWOrXTIep9froerOQ6VqysbblgFrayrmxFfifFShQAAANptCpfKnEXQAG52/DqcZjBc2bTiIfs9/1WGg+U9lW91Tb2PsObvnVAHAABovyHccpo2mlPbyZ4KB6La999nNli+r+qtrqdnET5XYKAyAAAA7TeER+7/jeae6UXcY71m1UP2+351LcZJRoNl12C0u56GkdX7oaoAAAC03wyuRfBE92qYuxzJ63GQwYBl38oHyr3gTpnLDPa8b6rd+lqKabD8RkUAAAAW0wzuG3T+4/VYz2DIcuErwkC95z3JYM/7otKtr6PdSGpdfVCyqiIAAADtN4IxXP0Q3dUM5c8zzmDQsuMdANQPb/2c+odpKt36OnoeSa1fqgYAAMBiGsEYHlZ3FOHrsp3BYPmsGih5FwCZ7Hk3VbrVNRTDwyC/+zYOAADA4hrB0wgawa0IX5elevCa+qBly7sAiOjfgzbzQJVb/TfzwmllAACAfBrBTadm//P12c1gsDz2TgDqPe9x4vvdC1Vube3cjaC+P9ytDAAAsLhG8NA9v//5+gzqhwClPlxe924A6lOnXxLe6z6pcmtrJ4aHAL9WCQAAgMU0gWv16Z5OH6YU+12I5c83ymCwPPKOAOo9L+VvajjR2s6aWS5z7kNSAACAfBrBGE4XHfTgddrIYLB86WFHQL3nVUPCrwnvd09UufE188hDgAEAAAwOnC6a/HqNMxgu73lnAPWet5fwXmcA2fx6eefBjAAAAPk0gTseGjfT67WdwWD5PNaHKAIL3/MG9VVFqV6HcVOVG10rlxFcq7WsGgAAAItpBGM4gfuwR6/XUuJfDf87Q+8OoN73XiS81z1V4cbWyTCCeu6rBAAAwGKawDsRPLSvd6djE/9q+N859g4B6j1vtcz3RPe6UxVubJ18iKCed1QCAABgMU3gG/f5/vaQ5UcGw+VN7xKg3vdeJbzX3VXhudfHzQj+XTx1jRMAAMBimsBbETSB1V2Mg56+fm8zGCwfeqcA9Z63lvAHai9VeO718TiCOu6qBAAAwGKawKcRNIGjHr9+dzMYLFdDpDXvFqDe91L9QK26N39FhedaG+MIPqj2IEYAAIAFNIDVA+jOfP147tfxOIPhsgchAX/veRsJn1p+pMK/vS5iuB7qg0oAAAAspgncjqCJ/5TA6/gog8HyRV+vKwFa2ffeeWAp19bEkwjqN1QJAACAxTSBHzWBjbyOy/VXqFMfLu941wD1vnc/4b3O1T+/tyZOIvgAdFklAAAA2m8A70XQvJ+n8uT26qqIDAbLZ6nUC2hk3ztJdK97rbozr4U7EVyD8UYlAAAAFtMEHkTQvO8l9HreSvjO0avZ8u4B6n3vYaL7nAfAzb4WYvhw9Z5KAAAAtN8A3ijzveMG8EdqjXvCd45ezdg7CKj3vFgeANtGnqvwTGvhs29AAQAA5NEA7kbQtL9N8HXdymCwXGXduwio971hovvcV4PKX14DGz4IAAAAyKMBXK5P9nTdBN5P9PU9y2CwPPJOAuo9bymSf1M8XLa7NfAygm9AraoEAABA+w1gDKdqjxN+ff/MYLBc3T868G4C6n3vaaJ73YlTyz+tfQzXobiiCQAAYEFN4DunwFp9fWO4v9qDF4FF7ns3E973/lDh/6z9/QhqtKMSAAAA7TeAt+uvjHbZAH6rruNI/HV+ncFg2YOSgKv73stE97qPqvufdT/suD7VBxorKgEAANB+AziKoEl/kcHrvBbBAN/Jc2CR+96thPe92yo8seYrEZxUf6cSAAAA7TeAy/XduB6ws5jX+0MGg+Vj7yzgyr438sDSrOr90IOAAQAA8mgAH0fQAB5quJPLpncXUO97qX5b4zKXD0VnrHfX12B8cSUTAADAYhrAU0PIhb7eS3XTm/pg+dC7C7iy971JdK97prr/qHMMD6rdVwkAAID2G8AHETTln3M7WVQNIjIYLFenE9e8y4B639tMdK/75iFx/6hzDN+CuqMSAAAA7TeA4wgawCcZvu43M3mIn1NjwNW971Oie90T1Y3m74oTVQAAAGi/+Vtz0qvT13+UwWD5oszAuw2o970Hie51Z+70/au+qxF8aLrrnQYAANB+A7jvRGunr/9mJg/x2/FuA67sfameWn6otmEngiuYPEwRAACg5eZvuT5N2nUjfsuAJfnBspN8wNV972Gie90HtQ0nHdfgyDsMAACg/eYvhofrvFeHzk93LSpb3nVAve8t1R84pbjXbWRc17UIrsF47B0GAADQfgN4EkED/kAd/jo5fp7BYHnsXQdc2ft2E93r3mZc0+cdv/aX7vQHAABov/mL4W7fL65H+F89XmZyanldtYF63xtEch1TG3f8rmVa088dv/avvbMAAADab/7eR9B8e2r7/69HDF8fXkRGqg1c2fueJ7rXvcqwlrcj+HfsvncVAABA+s3fha+r/qsuRxkMln1NGbi6790s8z3Bva76N24ls1q+8C0oAACA9Ju/gwia7n2V+FddtjK5DmNPtYEre9+LRPe6JxnVcCmCZwX4uwIAAKDl5i+GOy2zvX/yFxrzswwGy9+qBxaqOFDvfameWj7L5QRtdQVFBK/3He8mAACAdpu/3QiavyOViLo+i8hD1Qau7H2Hie5125nUr+sH0J54FwEAALTb+MVyInZLNabWKIYT5YvIR9UGrux99xLd604yqN1y/U2ULl/np95FAAAA7TZ/W74a3Is6HWRyanlTtYEre9840b3ufuJ1exDB9Vqr3kEAAADtNn9HETTYOyrx0zqtZzJYHqk2cGXv20x0rxsnXrdD12sBAACk3fit1ad6umz+qiseBqrxS/UaZzBYvnTKDMhk71tPtF6Dei93jzUAAEDCzXoM1yscqMQv12s7k1PLL1QbyGDvGyVar2EEH1gve+cAAAC01/jF8kC4ddX45ZpVD1o8z2Cw/NWd28C1ve8s0W9oDBKs15EPrAEAANJu1HfcMdnLuu1lcmrZ15iBq3vfMNG9bi+xOq1GcMXWhncMAABAu83fqeGhpj3inDi1DFzZ+1I9tZzUtQ0RfGh96t0CAADQbuO3GUEzfW5w+Nv1G2VyavmBagNX9r7dRPe6YUI1Ou74tdz1TgEAAGi38Tvy9d9e128jk8Gyq1KAq3tfLM8GaDpnKXzQWv4OtyJ4LW95pwAAALTX+K1FcJVCkg8sWnAdjzMZLhsSAFf3vlTvmd9KoDZdnyg/9g4BAABot/Hbj6CBHqnE3HUcZjJYfqXawJW9L9VTy+MEatP1sxt2vEMAAADaa/qWI2nIPbE9nVou4nT7DRUHrux/B4nud+s9rsmGb0IBAACk3YzHcMrVV1Wbq+d+JqeW91QbuLL3xXClk2/zxPXv0aF3BgAAQLuN32kEjfNQJQxXcnywFdDo/jdKcK+r9vPVHtZiqcy5O6oBAADSbcI3I2iaq6sbllWj0boeZXJq+Q/VBq7sfal+sLbn74uZc+7DRwAAgHYbv8MIGuZ9lUiuoV9UPqo2cG3/S/GDtd59ABvBndf+tgAAAGix6YvhZFf1/39NNVqp72kmw+VN1Qau7H2pfrA27FENYniQ7Lp3AwAAQHuNXwwPefNgnfbqu5PJYHmk2sC1/W/sXvlOX/+tjl+rU+8CAACA9pq+GE4TOW3abo0HkdS47VyWuaniwJX9L9VTy1s9ef27vmZr17sAAACgvaZvGEGD7ERR+3U+yOTU8nPVBq7tfyleBzTuweu+XH/g1+UVW6veAQAAAO01fscRNMg7KtF6ndczGSxXJ7MHKg5c2f+Gie5365G/7tsdvz5HVj8AAEB7Td+mQWBW9R5nMlx+qtrAlb1vqb6X2L3yi33djzp+fbatfgAAgPaavsMIGuMDlVhYvbczGSx/Vm3g2v6X4qnlaK96qO/2v+z4Q+tlKx8AAKCdpm+1bkp9lTefmqd6am9S7qs4cGX/W070IaZ7kb7eOz60BgAASLfJ3vPwoSzrvpvJYNnaAmL8dy+L66QiuHpp04oHAABop+GrTq6eR9AQb6nGwmvf9deTF5m7Kg5c2/9SPLW8E9nr3PU3oqq/b5aseAAAgHaavhjumjzT+HVW/1Emg+VXqg1c2/9SPLUc1b+nEXwzZt9KBwAAaK/pO46gEd5Vic7qv5HJYPl7jF8RBzrd/2J5vkCy3wAqf5ZTz24AAABIs6mOYah4aeDX+To4zmS4vKfawLX9b+Re+dZe2/WOX4djKxwAACDthnqkEp2vg2Emg2V3bQLX97+1RE8tb0Tw2u67bxoAACDNZjqWrwBvqEbna2E50YdYTcpQxYFre2CKp5ZHEbyuX3wbCgAAIM1GOoaHFvmaajzrYT+TwbI1B1zf/1K8a7764Hg149f00MoGAABop+Fbqq8FcHqUv9dEql8Hn5RNFQeu7YFj98o3+noeeIAhAABAmg30tvtumbAujjIZLDvJBlzf/zYT3OsuurgOIoIPr6vfe9mqBgAAaKfpG+d8koqp62Irk8FydTJ7TcWBCP9t7P0D7CL4t+TAagYAAGin4dvI/e5Hpq6N6pTZWSbD5X0VB67tgQ8S3OvOFv3toAgehuihwAAAAIk2fK4iiHt97GYyWO7kK+JA9HvgpwT3u+0Fvn7L9f7a1e96ahUDAAC00/ANylx6eBo9WCNJfkUciH4PfJjgXjde4OvX9TMcdq1iAACAdhq+GE6jOk0U/zoZZTJYPvMASeDa/rfc8YPnev2BbvWNJNdsAQAApNcsx3J/rlOi8a+VjUwGy1W2VBy4tgcOE9zrDhfwunX9jZcjqxcAAKCdhm/bvbbMsF6OMxksj1UbuLb/VR/Efk1sr6tO8661/Lp1PZAfWr0AAADtNHzjCBrbfZXozXoZZnRqeV3FgWt74F6Ce91By6/ZUYe/26UPrgEAANpp9tZzOC1Fo2tmuT5hnsNgeaTiwLU9sLrW4Vtie11r3xqq7jau/51P9qoPAACAXBvkgwgaWncf9m/d7GUyWHbSDZi0Bz5LcL/ba+m12nVfPgAAQHqN8SCSk6eavv6tna5PoPV+2AL0eg+82fHD6NrIeXWHdAuv1XFqvxMAAIDGuPtTRFXONH29XT+HmQyWDSaASXvgywT3u2HDr9G65zcAAACk1xAv1UPdrpvYXdXo7RrazOghfkMVB67tgSl+c+O04ddozwNYAQAA0muIt9xfSwPr6DSTwfKxagMT9sCDBPe7zUT+jbBvAwAAtNQMjyNoXkcq0ft1tJPRqeVNFQeu7YF3E9zrxg29Nhsd/x47VigAAEDzjfB6JM2rr6j2fy3F8gDIReRQxYEJ++BRgvvdegOvy36HP391Rcmq1QkAANB8E3yQyokorKcFDyrWVBy4tgfeT3C/G835mizVDz7t6uc/sjIBAACab4BjOWG6rRrJrKn1jK7D2FdxYMI+eJzYXjfXMxAieLirvzEAAABaaH5juBO3OsW0pBpJratxJoPlCw+cBCbsgSmeWt6b4/U46HifXrYqAQAAmm18q6+mnvW5WSXatbWd0allD4QCJu2DnxP8IG35N16H5Y6/GXVgNQIAADTf9G5Fck+tB+qkt7a6vk9zkTlz4h6YsA8+SnC/G/bwb40NqxEAAKD5pjeGJ9cfqkSy62svo1PLWyoOXNsDV8p8y/2DtOrf+Q5/3lMrEQAAoPmGd60+Ldx1k7qpGsmusdVI1tgiMlZxYMI++DTnD9LqazAuXbUFAACQVrO7H0FzeqwSya+zw4xOLa+rOHBtD1xO8NTyeIbff9u+DAAAkFajO+j4QTq/fVcjvVtrmxkNlkcqDkzYB/cT3O82fvF3P/LhNQAAQFpN7k5fny5PL9fbaSaD5err3gMVB67tgbF8mLvQD9IiuA5px+oDAABovsk9jqApfa4S2ay3nYxOLe+qODBhHzxIbK+rBsZrEe/9PugDAABoobm9H0lTuqoa2ay5lTLnmQyWz8osqTpwbR+8leDDTPd/8jt3+SH2oVUHAADQfHP7OoJm9KNKZLfu9jM6tbyt4sCEfXCU2F53Me1UcD1I7/Jn27LiAAAAmm1qb9ZfD+26Gf1DNbJbeyme1puWE6eWgQn74N1crv+p/usd/kzn9mAAAIDmm9rnrgqgw/X3PqNTyxsqDmSwD078N73jh7buW2kAAADNNrNLZb5F0IQ+Vo1s1+CDjAbL7vcEJu2DKZ5aHl77Hdc7/nnuWWkAAADNNrPDSJ4i7yntea/D00wGy9VaX1NxYMI++DHlU8vlf/6sw5/ls29FAQAANN/InkTQfL5RiezX4ZOMTi0/V3Fgwj74R4L73WYkf2/YdwEAABpuYu9E8uC0O6qR/VpcKfM9k8HyNyfngCl74efE9rv3kfy9cdvqAgAAaLaBHUXQdH5SCer1+DKjU8tDFQcm7IPDBPe7ux3v7x+tLAAAgGab15uRnBDdVg3qNXk7khP0i8iJU8vAhH2weqDul8T2u+pD7HMf5AEAAKTTvO5F0Gx+MVzj2rr8kNGp5T9UHJiwD/6Z4ENLu/r/fVldtWRVAQAANNe0LtVPa++62XymGlxbm39kNFh+r+LAhH1wub6LvZC5c2hFAQAANNu0Poyg2atOEd1QDa6tzVg+9FhUbqk6MGEvfG4o3EjuW00AAADNNqwfI2j23qoEU9bn04yGHgcqDkzYB29E8hyEPufCdVsAAADNNqv3Imn47qkGU9boIKOBSjX4GKg6MGEvfGU4PFf2rSIAAIBmG9XDCJq9E6eI+Mk6Pcho+LGr4sCEffBmxw++63vuWEUAAADNNamD+oRk183eUDX4yVq9ndFA5bMPWoApe+EbA2IfYAMAAMTQoMZwd+1XzR6/uF5PMhqCPFRxYMI+eNeQ+Lfyp9UDAADQXHO6VOY8gmbvuWrwi2v2cU6n61QcmLIXHhkUz5Tq2y63rBwAAIDmGtPtSBq+NdXgF9fsciRXtywqd1UdmLAXbhoWz5R3Vg0AAECzjWkMJ57eqwQzrtv9jIYhhyoOTNkLPxoY/3IeWzEAAADNNaR3InkQ2gPVYMa1eyujh/hVv+cNVQcm7IUPDYx/Kd/KrFgxAAAAzTWkowiavc8e2sdvrt93GQ1F9lQcmLIXnhkc/zRvrBQAAIDmGtEbZb77aio9XsNbGQ1FqjulB6oOTNgLhwbHP82mlQIAANBcI/okgkbv0ldTmXMdn2Y0GBmqODBhH6weaHpueDw1Z1YJAABAc03oUiRfnR2pBnOu5ScZDUdOXBsDTNkLnxkgT82uFQIAANBcAxrLw35uqwZzruWVSK50WVQeqjowYS+8UV+ZY5D876xZIQAAAM01oB8jaPQ+qAQNreeXGQ1IjlQcmLIX7hsi/ytjKwMAAKC5xnPDyUsSW9PrZX5kNChx0h+YtBcOnFr+Vx5ZGQAAAM01njGc7jxzVywNr+v3GQ1KDlQcmLIXvjJM/scDgm9YFQAAAM00nLGcZnqiGjS8th9kNCyp3sMDVQci/ne+8IBgAACAtBrO3UhOEBmK0fTaXqpPwucyMNlTdWDKfvjaUPmvPLAaAAAAmmk0Yxm8OUFEW2t8N6OBybnrZIApe2Fu985Pytcyy1YDAABAM43mdiTN3l3VoKU1fiOzYcpQ1YEp++FB5oPll1YBAABAc03mOIJG70QlaHmdjzIanByrODBlL8z91PKGVQAAANBcgxlDo7etGrS81u9kNjzZVHVgyn74PtOh8ifVBwAAaK65PIjkvsMV1WAB6/1TRgOUQxUHpuyFm5kOlndVHwAAoJnGclDmIoJGb181WNCaH2Y0QKm+6r6m6sCU/XCc2VC52hNXVR4AAKCZpnI3gkbvUqPHAtf8cpnzjAYpPrQBpu2HDzIbLB+pOgAAQDMN5VKZswgavTeqwYLX/rOMBinVNxIGqg5M2Q9zuh7IsxwAAAAaaia3Imn07qkGC177q/VJ+VyGKTuqDkzZD//I6EO2ZRUHAABoppk8iqDR+1ydnFYNOlj/bzMaLJ95nwFT9sJcrgc6UG0AAIBmGsm1+iE2TlKS63tgI7O7RbdUHZiyHz7JYA/cUGkAAIBmmsiDCJq8b76WSsfvg5OMBstjFQem7IXVqeWvCe9/X1QZAACgmQZyUN812HWj91I16Pi9sJPZqeV1VQem7IfPE9779lUYAACgmeYxhmFadQ3HmmrQ8XthJZIPWRaVkaoDU/bDQcIPNfWhGgAAQEPN42kETd5blSCS98PzjAbL1dBooOrAlP3wdYL73rHKAgAANNM0bkbS6N1XDSJ5T9yK5EGWi8qeqgNT9sPbCe6HHhIMAADQUNN4FEGTd6oSeF90lvMyS6oOTNkP3/uWBgAAANebxbVITiI9VQ0ie29sZvYQv6GqA1P2wwcJ7XWHKgoAANBMs7gfQZP3vXpgmmoQ4fvjNKPBsjtHgf/aDz8nstdtqSYAAMD8TWL1tPeLCJq8V6pBpO+RPzM7tbyp6sCU/XDHtT8AAADE1iTeVg0ifY8M6hP1uQyWfUUcmLYfrkTyYfQ8OVBJAACAZprEGL7mf6QSRP4+eZnRYLm6b31N1YEp++F+z/e4DVUEAACYvzncdNch/NJ7ZT2z6zD2VR2Ysh+uRvLA39/JqQoCAAA00xweRtDkfXHXIT15v3zIaLBcfdV9oOrAlP3wXU/3tl3VAwAAmL8pXIvkxNGeatCT98yDzE4t76g6MGU/vN/Ta35WVQ8AAGD+pjCGOxKrB6LdUA169L45y2iwfObbBMCUvXCp/sZRn/Y0z3MAAABooCFcjuSp7q9Vg569d55mdmrZ/efAtP3wSc/2s21VAwAAmL8ZHHoyO/zWe+dmmcuMBstjVQem7Ic3erQfVj/nsqoBAADM3wweR/JwsD2RHuZLZqeW1+2awJS/Jw57so8dqhYAAMD8TeBmZkMxEZkvIzsnMOVvig3X+gAAAOTTBB4alInIjF8hH9g9gSl/V5xHvoedexApAADA/M3fapkfBmUiMmP27KDAlL8tXka+f+2rEgAAwPzN354BmYg48Qc0+LdF7NdhuCceAABgzsZvqQdfVxWReDO0kwJT/sb4HOm+daw6AAAA8zd92wZjImJAA7TwN0as12HsqA4AAMD8Td/YYExE5sym3RSY8DfGPQ8eBQAASLPh2zAQE5EGcmhHBab8rfElsv3qSFUAAADmb/ZGBmIi0kB+lFmzqwIT/tZ4E9l+ta0qAAAA8zV6g/rroIZiItJE9u2swIS/N/Yj2qe+uwYDAABg/kZv1yBMRBrMhYENMOHvjb2I9qmRigAAAMzX5C2VOTMIE5GGs2OHBa79zXEQ0R51X0UAAADma/K2DMBEpIVUH1gt2WWBK39zvI9kf/pmfwIAAJi/yTsyABORlrJllwWu/M3xJZK96YVqAAAAzNfgrZX5YfglIi1lbKcF6r85BhHtTXdUBAAAYL4m78DgS0RazrrdFqjuNI5kT/qsGgAAAPM1eNXJoQtDLxFpOSM7LlDuBU8j2ZN2VQMAAGC+Bm/HwEtEFpDL6oMsuy5k/3fHu0j2pFXVAAAAAADogUi+JfVeJQAAAAAAeqB6WF4kp5W3VAMAAAAAoAeKEJ5HMFQ+L7OkGgAAAAAAPVCE8CGCwfJLlQAAAAAA6IEihJX6IZ5dD5ZvqwYAAAAAQA8UITyMYKh8qhIAAAAAAD1RhPAmgsHyrkoAAAAAAPRAfQ3G9wgGy7dUAwAAAACgB4oQ/ohgqDxWCQAAAACAnihCOIhgsPxYJQAAAAAAeqAIYanMRcdD5csyA9UAAAAAAOiBSK7BeKsSAAAAAAA9UYTwJoLB8kOVAAAAAADogSKE5QiuwTivruNQDQAAAACAHqhOCkdwWvmFSgAAAAAA9EQk12DcVgkAAAAAgB4oQliJ4BqMDyoBAAAAANATRQiPIjit/FglAAAAAAB6ojot3PFQ+bLMQCUAAAAAAHqgCOFWmR8dD5bfqgQAAAAAQE8UITyL4BqMhyoBAAAAANADRQhLZb50PFQ+q34O1QAAAAAA6IEihK0ITivvqQQAAAAAQE8UIbyLYLC8qhIAAAAAAD0QyUP73qkEAAAAAEBPFCG8iOC08qZKAAAAAAD0QBHCSpmLjofKXzy0DwAAAACgJ4oQ/ozgtPKOSgAAAAAA9EB1Srg+LdzlUPmyzEA1AAAAAAB6oAhhO4LTym9UAgAAAACgJ4oQPkcwWL6nEgAAAAAAPVCE8CCCofJHlQAAAAAA6IkihE8RDJaHKgEAAAAA0AORnFb+VmZZNQAAAAAAIleEsFTmJILB8gvVAAAAAADoger6iQiGypdlbqoGAAAAAEDkqqsnypxHMFh+oxoAAAAAAD1QhPA8gqFylTuqAQAAAAAQuSKEjTI/Ihgqv1MNAAAAAIDI1Q/s+xTJaeVNFQEAAAAAiFwRwrNIhspj1QAAAAAAiFwRwq0yF5EMlv9QEQAAAACAiNVXYBxHMlSufo4lVQEAAAAAiFgRwvNIhspVtlUEAAAAACBiRQh3ylxGMlQ+c1oZAAAAACBi9RUYJxGdVn6oKgAAAAAAEStCeBbRUNlpZQAAAACAmBUh3I3oCowqO6oCAAAAABCpIoSV+oRwLEPlz04rAwAAAABErAjhTURD5SpDVQEAAAAAiFQRwqPIhsqnTisDAAAAAMkoQlguc6fMdv2gu5dlRmWOyown5EP9369yUGavzJ/VidwyW2XWq/+bHf4+t8pcRDZYfmilAQAAAAC9VQ+S/6gHyCdlfrQ0TP1a5rgeQO/WQ+fVBfx+7yMbKp84rQwAAAAA9FIRwt16yPut40HrWf1z7DQ9aK4H2EVk2bb6AAAAAIBeKULYrK+wKCJNdaL3aZkbc/6eGy2evv7djK1AAAAAAKA36isvXkU8UL6eH/W9zvd/43e9UeY8wt9p00oEAAAAAHqhumKizGmPhsqTTjHf/8XfdTnSE9lHViIAAAAA0Av1UPmsx0Plf1wlUebeT37fUaSnr9esRgAAAAAgevXp3eNEhspX86F6+OCE3/dZpD/vK6sRAAAAAOiFIoSDBIfKV/O6OpFd/67PI/0Zv5ZZsRoBAAAAgOgVIfyR+FD56jUTMV/18cRqBAAAAACiV1+BcZ7JYDnmfCyzZEUCAAAAANErQhga6kZxknrDagQAAAAAeqEI4bPBbufZtxIBAAAAgF6oTska6naeMw/sAwAAAAB6owjhwGC389y3EgEAAACA3vDQvs7z2ioEAAAAAHqjun7BYLfTfCszsBIBAAAAgN5wv7IrMAAAAAAAZlKEsG2421leWIEAAAAAQO8UIewa8HaSkzLLViAAAAAA0DtFCHuGvAvPjzJ3rD4AAAAAoJcMljvJjpUHAAAAAPRWEcJTg96F5k2ZJSsPAAAAAOitIoRHhr0Lyyf3KgMAAAAAvVeEsGngu5B8LXPDigMAAAAAeq8IYd3Qt/V8L3PXagMAAAAAklEPPg2A28mPMltWGQAAAACQlCKEdwbAreWxFQYAAAAAJKcIYWgA3EqeW10AAAAAQJKKEG7WVzYYBjeXfSsLAAAAAEia6zAazZ9WFAAAAACQvCKETQPhRvLEagIAAAAAslGEcGQw/Nv5XuaRVQQAAAAAZKUI4ba7ln8rX8rcsYIAAAAAgCwVIRwYFM+UD2VuWDkAAAAAQLaKEFbKnBkY/zTVye7dMktWDQAAAACQvSKEW2W+GR5PTTV437RSAAAAAACuKEK4X+bSEPkfqV6Pl2WWrRAAAAAAgAmKELbKfDdQ/iuHZVatCgAAAACAnyhCuJP5tRhj114AAAAAAMyoCOFmmePMHsz33kAZAAAAAGAORQhLZXYTvxqjOpk9KrOm4gAAAAAADanuGS7zKrEH+1WnsXfKrKgwAAAAAEBLihBu1QPm855edTGuT2CvqyYAAAAAwALVV2Q8KvMm8of8nZR5Xf+sN1QOAAAAACAC9ZB5s8zzMm87PM18VuZdmb365zFIBgAAAADoi+re4jIbZbbrqycOyryvTxB/+Y27mr/W/3vVvciHZV6W+bPMgzK3yyx71QEAAAAAMlAPoG9NyU2v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kLAihK0yYxGRBrNrdwUAAABIWBHCsEwhItJgRnZXAAAAgIQZLIuIwTIAAAAAMzFYFhGDZQAAAABmYrAsIgbLAAAAAMzEYFlEDJYBAAAAmInBsogYLAMAAAAwE4NlETFYBgAAAGAmBssiYrAMAAAAwEwMlkXEYBkAAACAmRgsi4jBMgAAAAAzMVgWEYNlAAAAAGZisCwiBssAAAAAzMRgWUQMlgEAAACYicGyiBgsAwAAADATg2URMVgGAAAAYCYGyyJisAwAAADATAyWRcRgGQAAAICZGCyLiMEyAAAAADMxWBYRg2UAAAAAZmKwLCIGywAAAADMxGBZRAyWAQAAAJiJwbKIGCwDAAAAMBODZRExWAYAAABgJgbLImKwDAAAAMBMDJZFxGAZAAAAgJkYLIuIwTIAAAAAMzFYFhGDZQAAAABmYrAsIgbLAAAAAMzEYFlEDJYBAAAAAAAAAAAAAAAAAAAAAAAAAAAAAAAAAAAAAAAAAAAAAAAAAAAAAAAAAAAAAAAAAAhF+R8iIiIiIiISb3SuAIDBsoiIiIiIiBgsAwAGyyIiIiIiImKwDAAYLIuIiIiIiIjBMgCAwbKIiIiIiIjBMgCAwbKIiIiIiIjBM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Pw/RQhbZcYiIg1m1+4KAAAAkLAihGGZQkSkwYzsrgAAAAAJM1gWEYNlAAAAAGZisCwiBssAAAAAzMRgWUQMlgEAAACYicGyiBgsAwAAADATg2URMVgGAAAAYCYGyyJisAwAAADATAyWRcRgGQAAAICZGCyLiMEyAAAAADMxWBYRg2UAAAAAZmKwLCIGywAAAADMxGBZRAyWAQAAAJiJwbKIGCwDAAAAMBODZRExWAYAAABgJgbLImKwDAAAAMBMDJZFxGAZAAAAgJkYLIuIwTIAAAAAMzFYFhGDZQAAAABmYrAsIgbLAAAAAMzEYFlEDJYBAAAAmInBsogYLAMAAAAwE4NlETFYBgAAAGAmBssiYrAMAP/X3v0CR5FtDQBvMSIiIgIRERExIgKBQEQgIhARCAQiAhGBiECsQEQgUoWIQCAQEStGrIhArEBEICIQEQgEIiICERGBiIiIQMzXd6vZj+VByJ+Z7tP3/n5Vp76qV+97m+lz+8yeM7dvAwAAV2KwLIQwWAYAAADgSgyWhRAGywAAAABcicGyEMJgGQAAAIArMVgWQhgsAwAAAHAlBstCCINlAAAAAK7EYFkIYbAM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ZGRcVYt1rEwhhq4uAAAAAECGxlX1oY7xFOKjqwsAAAAAkJlxVd2b0lD5W9xzlQEAAAAAMjKuqjdTHiwfuMoAAAAAAJkYV9VCHV+nPFhOccfVBgAAAADIwLiqXrQwVE7x2tUGAAAAAOi5cVXN1HHS0mD5rI45Vx0AAAAAoMfGVbXe0lD5Wzx31QEAAAAAemxcVR9aHix/SbukXXkAAAAAgB4aV9W9lofK32Ld1QcAAAAA6KFxVb3paLD83tUHAAAAAOiZcVUN6/ja0WA5xV1ZAAAAAADokXFVve5wqJzib1kAAAAAAOiJcVXN1nHa8WA5xZJsAAAAAAD0wLiqngYYKqd4JRsAAAAAAD0wrqrDIIPlszrmZAQAAAAAILBxVT0IMlT+Fk9kBQAAAAAgsPTSvGCD5bR7eiAzAAAAAAABpWMngry078d4LDsAAAAAAAGNq+pZwKFyiveyAwAAAAAQ0LiqPgcdLKe4K0MAAAAAAIEEfGnfj/GnLAEAAAAABDKuqnfBB8vndSzIFAAAAABAAOOqul3H1+CD5RQvZAsAAAAAIIBxVe30YKic4qSOGRkDAAAAAOjQuKrm6zjryWA5xZqsAQAAAAB0aFxVWz0aKqc4rGMgcwAAAAAAHUgD2uZ4iXHPYlX2AAAAAAA6MK6qxz0cKqfYlz0AAAAAgA6Mq+qgp4PlFLdlEAAAAACgReOqWu7xUDnFn7IIAAAAANCicVX91fPB8lkdczIJAAAAANCCcVUt1PG154PlFFuyCQAAAADQgjSQzWConOK4joGMAgAAAABM0biqZuo4zWSwnGJdVgEAAAAApigNYjMaKqc4kFUAAAAAgClKg9jMBsspVmQWAAAAAGAKxlW1nOFQOcWu7AIAAAAATMG4qkaZDpa/1jGUYQAAAACACRpX1UIzgB1nGtuyDAAAAAAwQeOq2sp4qJzitI45mQYAAAAAmIBxVQ3qOM58sJxiQ7YBAAAAACZgXFVrBQyVUxylIbqMAwAAAADc0Liq9gsZLKdYlXEAAAAAgBsYV9VyQUPlFPuyDgAAAABwA+OqGhU2WE6xJPMAAAAAANcwrqq5Os4LHCyPZB8AAAAA4BrGVbVZ4FB53AzT56wAAAAAAIArGFfVoI6jQgfLKbasAgAAAACAKxhX1VrBQ+UUx2m4biUAAAAAAFzSuKr2Cx8sp1i3EgAAAAAALmFcVUuGyv/EgdUAAAAAAHAJ46oaGSr/GytWBAAAAADABcZVNVfHuYHyv7FrVQAAAAAAXGBcVZuGyf+Jr3UMrQwAAAAAgJ8YV9WgjiPD5P+JbasDAAAAAOAnxlW1aoj80zhNR4RYIQAAAAAAPxhX1b4h8i9jwwoBAAAAAPjOuKqWDI8vjHREyMBKAQAAAABojKtqx/D4t7FqpQAAAAAAVP8Mleeac4QNjy+OfasFAAAAAKD6Z7C8YWh86ViyYgAAAACAoqVzg5vzgw2NLxcjqwYAAAAAKFo6N9iw+Epxno4OsXIAAAAAgGKNq2rPsPjKsWXlAAAAAABFGlfVQh1fDYqvHMfpCBErCAAAAAAozriqXhoSXzvWrSAAAAAAoCjjqpqp48SA+NrxwSoCAAAAAIoyrqonhsM3jrtWEgAAAABQjHFVfTQYvnHsWkkAAAAAQBHGVXXPUHgikV58uGBFAQAAAADZG1fVyFB4YvHSigIAAAAAspZ22DY7bQ2FJxOndcxaWQAAAABAtsZVtWkYPPFYt7IAAAAAgCyNq2pQx7FB8MTj0OoCAAAAALKUdtYaAk8t7lthAAAAAEB2xlV1YAA8tdizwgAAAACArIyr6rbh79RjaKUBAAAAANkYV9UowOD1NPPB8msrDQAAAADIwriq5us463joelLAGc/ndcxZcQAAAABA742raivA0PV5HbMF7Fr+w4oDAAAAAHptXFWDOo4CHIEx1/w925kPlo/TNbfyAAAAAIDeGlfVWoBh66vv/p755siInIfLD608AAAAAKC3xlW1H2DQevuHv2kv88HygZUHAAAAAPTSuKruBhiyvvvJ37Wa+WA5xR0rEAAAAADonXFV7QQYsK794m/7lPlgeWQFAgAAAAC90pxlfBb1RXb1f/4888Hy1zoWrEQAAAAAoDfGVfVHgOHq1gV/360Ag+9pxwsrEQAAAADohbRLuI6jADt253/zd/6Z+WA57dietSIBAAAAgPDGVfU4wFD1z0v8nSsFvMRv3YoEAAAAAMIbV9W7AAPV5Uv+rQeZD5YPrEgAAAAAILRxVd1pjqHoxTC1/u8+KmDX8n0rEwAAAAAIa1xVoz4d/5DOIK7jNPPB8hsrEwAAAAAIKb0sr46zjoeoX+qYueLf/SLzwXLaQT60QgEAAACAcMZVtRlgiPryGn/3QoDjO6YdO1YoAAAAABDKuKoGdRz1dWdukBcOTjPO67hlpQIAAAAAYYyrai3A8HT3Bn//agEv8duyUgEAAACAMMZVtR9gcLpyg78/wo7racdx+pxWKwAAAADQuXFVLQcYmh5O4HNsFrBred2KBQAAAAA6N66qUYCB6cYEPsdcHaeZD5YPrFgAAAAAoFPNMPa842FpGgbPTejz7BSwa3nFygUAAAAAOhPk+IjtCX6epQIGy7tWLmRfmxfTCztF/JDD1uIPlQEAACDO4CLCC+++1jGc8Ofaz3ywPPFrBoSrzysF/EiWRchha/FZZQAAAIgzuFgL0CjuZfq5erPLGwhZnw0lDZaFwTIAAEDYwUWEnb2rU/hcaSf2ceYN9sTOpQZC1mdDSYNlYbAMAAAQcmgR4SzidAzHYEqfb6uAJnvDSoZsa7ShpMGyMFgGAAAIObTYCdAkbk7x8y00ZxHn3GRPbTAPdF6jDSUNloXBMgAAQLiBxVxzlEKXDeL5tI9yqP/3RwU02qtWNGRZpw0lDZaFwTIAAEC4gcVmgAZx1MLnXC6g0d63oiHLOj3XDCYvE6tNXX9XwJMaXfwI+qmOt3W8bo5Z2qhjvY6H6fr/JocPmv/uZvOkUHq3wRfX9cL40qzl9OPwizqe1vG4jnsqAwAAQLfDikFzhELXjeNSS5/3oIAmfMnKBpqat9gMMA2Yrx/pe+N5M7SfmVKe5pvB9HYdHwsf3H+73mkIv+AuBgAAiDt0WC1pl22zUyz3xnxkZQM/1L47dewZEl86Tpvh5kJH+Ro2Q+aTAq71cbMbea2OWXcrAABAf4YNEQYNay1+3pkA50n3/rxqoLc1/4GjFy6Mr80xFbNB8pWOz3iV4Y7zszr+anZpz7gzAQAA+jdgGAZoVtNOpUHLn3u7gOHIlhUO/KIGztu9/MtdystBc3Y3vawuk/OSX9Zxy50IAADQ7+HCTokD0CAD9ewG9kCv6v+gefGcs5f/f6fycvCcLQR5J8J1n6R56WkaAACAPIYKcwGOhPja4fmVJezWW7fSgd/UwvsFHA90mXjeo3z17ceAXS/hAwAAyGuYsBGh2ezw868UMCg5sNKBS9TDO4Wfu5x20873KF/7PbmuaXf1qjsMAAAgryHCIMjjtCsdX4fDAgYmK1Y8cIl6WPJw+aBnuXrag2s6cuwFAABAngOEVY18mF3b2e4KB3r33VDqcHm3Z3l6EPys6ifuJgAAgHyHB3vO/w1zznQbTf7QqgcuWRfTcPmssMHyqGc5inqU02n0FyACAABws4Z0GODFP6n5nAlyPXYKGJpsW/nAFericmEv9HvXs/ysB7yGn/2ICQAAkP/AYNug8z/XY6mAocmpsy6BK9bGhwF+hGwrjnuWm2g/iH6s45a7BgAAIO9BQYSjH8IdzVD/PfsFDE423AHAFWvjRkG7lhd6kpP08t1jQ2UAAABKHBLsBbwuawUMTY7SQMJdAFyxPu4UMlh+2pN8rEba6d2XgTwAAAA3b0gPAzSiqwGvy6AZvOY+OFl1FwDXqJHvC6iPb+XiSnHiTGUAAIByBgMrds1eeH02Cxic7LsTgGvUx4VmkJhzfTyvYz54Hh4FOrf/rjsDAACgnMHArnN+L7w+c81gIffh8pK7AbhGjSzhZX7rga//TKAnax64IwAAAMoZCAwDDATSDqe54NdpVMBgeeSOAK5ZI7czr48fA1/7V0Gu0ZY7AQAAwDCg7djpwXVaLmCwfB59wA+ErpO5n7d8J+A1vxtkt/hbL4EFAAAoawgwE+RszKWeXK/9AobLW+4M4Jo1Mp23fJZxffwr2PUeBHnxbsr5ojsAAACgrCHAhpfGXel6rRUwWD626wy4QZ1cz7g+fo00QE0/BDp/GgAAgK6a0gg7cB/16HoNguzwNiQAItfKNxnXx5dBrvEwyEtl3/kxEgAAoLzG/06Acxl7tzs20A6xacaBOwS4QZ2cz/hHuPS9uRDgGu8GOQJjwYoHAAAor/H/y3m+17puC0FelDTtWHGXADeolQ8zro+vOr62y0G+hx5Z6QAAAOU1/IsBmtL0CO9cT6/fmwIGy7vuFOCGtXI3413Lw46uaTqS6VOAa/DGCgcAACiz2X8WoCkd9fj63S1gsNzZ4ATI5rtmro4vmdbI1x1d01cBPvtRX38YBgAA4GZN6aBpCrtuTO/2/DoeFDBc3nbHADeslY8z/vFtqeVreTfA00bpn3/fygYAACizyV8L0JB/MCzpRZzalQZMoF7meiTG2xavYfpR+EOAz/zCigYAACi3wX8foDFdz+A6ztRxUsBwecNdA9ywXs5nfCTGvZau4csgR2DMWNEAAABlNvf3AjSmx2nnVSbXc7uAwfJRLvkCOq2X65nWyP0Wrt1ykBfu3rWSAQAAym3sdwI04VsZXc/FAM1+G7Hq7gEmUDPfZlojn0zxms0GeS/CcysYAACg3Ib+Vh1nAV76M5/Zdf27gMHyvjsImEC9XAjwPTSNSMd83JrSNYvwg/AHT64AAACU3dBvBmhO32R4XVcLGCynWHIXAROomX9kWiNfT+n75WuAl7gOrVwAAIByG/mZ5mzjrhvv+5le36MCBssjdxIwgXo5qOMgwxqZBsB3JnidZoN8b69btQAAAGU38hF21R5kfH3/KGCwnF7cNOduAiZQM4eZHonxflJHRtT/O68CfJ49qxUAAEAT/7ddT1O9vrcyHZJk++JFoPO6+TzTOvl0AtfmbpAjMBatVAAAgLKb99sBGtT0YqOZzK/znwUMlo+9wAmYUM1MR2J8yrBOph8ZF254bSIcFbJmlQIAAGjeRwEa1JcFXOdhgAG+nedAn+rm7Uyf9nhzg2uyFuHv9yMiAACApn2mORu36xcaLRRyvd8VMFg+cGcBE6ybLzKtlavXvB6fAjyZcsvKBAAA0LA/CdBc7xZ0vR8VMFhOseLuAiZUN9ORGIcZ1smj6xwBVf//nPRxIA4AAEB+DfuhIWTrA5LPBQyWd91dwARr591MjxJ6fY1r0eXfO7IaAQAASM3pgwBN9afSzmmsP+/zAgbLaQA0dJcBE6ydLzOtlctXuAYzHf6t6YfoWSsRAACA1KDuB2iqnxZ43ecLeYnftrsMmGDtnMn0iY9L/8Ba//cWOxyA37cKAQAASM3pMEAz/aXU3U/pceICBsundcy524AJ1s77mf4wt3XJz3878t8HAABAGc35th2tnV7/lUJe4rfhbgMmXD9HmR6JcTvod8dBaUdWAQAA8OvGdKbZTdp1I71YeB4+FDBYPjKQACZcO2czPRLj4HdP8XQwWD6v445VBwAAwLfG9EmABvqtPFQbhexaXnXXAROunw8yPRLj2W8+95qnTgAAAOiyIf8YoHl+IA//7Bw/LmCwvO+uA6ZQQ3czrJdn6R0IF3zm9Rb/lveeOAEAAOD7pjTC2b6fNav/5uNVIbuWl2QbmHD9nG9eAptbvXx/wWfebPEIjEWrDAAAgO+b0rcBmuZNmfg3H8NMH+f+MUayDUyhhq5lWjOf/eLzbrX0z39kdQEAAPB9Q3o7wBAzvTRwTjb+k5e9AgbL5/IOTKmG/p1hzUzf1Xd/8llftvDP/tuqAgAA4MeGdCdAs7wtE/+Tl9VCjsPYkm1gCjV0oTmbOLeaefzjD3Lp6Y8p/zPT0SK3rCoAAAC+b0bnmt3CXe/AGsrG/+RmUMdRAYPlNLCYkXFgCnX0SaZ1c/f7dxK0MFhesZoAAAD4seneDNAg78lE6Pw4txPoaw1NP9C9y7RuPv3uc75zFj4AAABtN9wRdsSuysYvcxRhR3kb8V62gSnV0WGmR2Kcf3vap/6/+1M8dmPBKgIAAODHZjvCGb5H3z/Oy0/ztFPIruUV2QamVEefZlo3P9YxW8cHdRkAAIA2G+29AE3xhkz8Nk9LhQyWPW4NTLOWvs+0dr6u47OX6gIAANBWgz1sXprXZTN8+uOb7fllvvYLGCyfe+QamGIdXcz0SIzxFL7PD30/AwAA8KsGO8LxCjsycel8rRWya/mlbANTrKUbhdTSmw6pb1stAAAA/KyxjvJCuCXZuHTOBs1LlHIfaJw4cxuYcj19b3h8YTy1SgAAAPhVUx1hx9a+TFw5b1uFDDXWZBuYYi3N+UiMm8Z7P+4BAABwUVN9aHjYy7wtBDgXu434aLABTLme/mGI/NP3HgytDgAAAH7VTK8EaF6PDQ6vnb9RIQOOB7INTLGWpuOFDgyT/xMbVgYAAAAXNdN7AZrXLZm4dv6WCxlwOCoFmHY9vV3IUyCXiT0/+AIAAHBREz0M0ESfp5cHysaN8ljKLrtF2QamXE9fGCr/8xTRLasBAACAixro7QAN7EgmbpzH9UKGHa9lG5hyPZ0J8t6BLmPVSgAAAOB3zfNpgAZ2WTayyWUbu9vtogOmXVPvFHwkhh/wAAAA+G3jHGGX64FMTCyf24UMPbZkG2ihpr4scKh8lH6olH0AAAB+1zRHeNR3XSYmls9hITvsjrxQCmihps409aaUofJXTxABAABwmYZ5JUATe2pn1MTzulfIAOShbAOFfFe2Fc9lHAAAgMs0y7sBmthtmTAEuWa8l22gpbr6uoCa+s6TIAAAAFymSY5wZEL65w9lYyr5PSxkuLwi20ALNXW2js8Z19KzOpZkGgAAgMs0yRFe8rYrE1PL70Yhg+WRbAMt1dWHGdfSJzIMAADAZZrjmeZsY7tN883xXJAcTzvO65iXcaCl2vom01q6JrsAAABcpjFeD9DEHsrE1PO8U8iu5ReyDbRUV+frOMmwjn6p45YMAwAA8LvG+CBAE7shE1PP81Ihg+W0M3tOxoGWaut6prX0T9kFAADgooZ4xSCwqHzvFzJcfibbQIu19V2mtfSB7AIAAPCrZng3QOO6IxOt5XutkMHyJ9kGWqyt6UiMswxr6Ylz6wEAAPhZI7xQx9cAjeuSbLSW80EdR4UMl+/LONBifX2aaS0dyS4AAAA/NsFbARrWfZloPe+bhQyWrS2g7fqa63FDq7ILAADAt+Y37Vw91qwWmfu5Os4LGS7flXGgxfq61Lw3IMcjMbwLAQAAgDBvsU9HMgxko5P8jwoZLL+WbaDl+vpHpvV0V3YBAABIje9BgCZ1UyY6y/9yIYPlM7vsgA5q7IdMa+qy7AIAAJTd8EYYKp4b+HW+Dg4KGS5vyTbQcn29HeTluNN40sh3NwAAQMEN78hb5glyHEobcezIFaCDGvvCEUMAAADk1OguBNlF5XHa7tfCTKYvmfpZrMs40HKNTS/JPcy0pq7IMAAAQHmN7laAhvRAJsKsh+1CBsvWHNBFjV3O9EiMNDCflWEAAIByGtxBcyyA3aN8WxPDTIcedtgBUersy0xr6o7sAgAAlNPcrjnvlp+si71CBsu7sg10UGNnm5fe5VhX78kwAABAGc3tfoAmdEsmwq2L1UIGy2ln9lDGgQ7q7EqmT4d88mMxAABA/k3tcpDB3oJshFsbg4x30/0Y2zIOdFRrX2daV7dkFwAAIO+GduQoAi5YH5uFDJZP65iTcaCDOvsy46dBbsswAABAns3sXB3nXp5GD9ZIG7Eh40DLNfZe5i9KPXAkBgAAQJ4NbYTdqIcyEX6djAoZLB8ZgAAt1tb08r7DAmrrpmwDAADk1dBGOT/XLtH4a2W5kMFyilUZB1qqraX8aJeeelmScQAAgHwa2jXn2nKF9XJQyABkX7aBFmrqw8yPwHAkBgAAQMZN7X6ARnNbJnqzXtYLGoDYWQdMs57equOkoJrqCSUAAICMmtqlIG+LH8pGb9bMTLPDvIThx0jGgSnW078LHCp/OxJj0QoAAADod1O7E6DB3JOJ3q2brYKGH45oAaZRR9cLHSr77gcAAMigqZ0LsvPUS9L6t3YWCjoTdEvGgSnU0LPCB8sp1q0GAACAfja2mwGayiMv8ent+tktZPBxbI0CE66fe4bK/764d96KAAAA6FdTO2iGul03lZuy0ds1tGJXHcCVa+emgfJ/YteqAAAA6Fdju+r8Wiawjg4LGXwcyDYwgZp52xEYP401qwMAAKA/ze1+gEZyJBO9X0cbBQ0+VmQcuEG9TE8KfTBE/mmcOBIDAACgH83tUpBGckk2er+WorwA0uPaQPR6+cIAWY0FAADoe3O7E6CB3JcJ66ln8bWOoYwD16iTy00NMUC+OFatFgAAgLjNbZQdps5TzGdNLRU09NiWceCKNXImyMty+3IkhncvAAAABG1wI5yJe5zOmpSNrNbVfiFDj1NDD+CK9fGVgfGVYseqAQAAiNfcDoLsmtqSjezW1lpBQ48NGQcuWRtXHYFxrbhv9QAAAMRrcCOcU7sgG9mtrUGzE72EgceRHffAJeriXEF1cdLxuY5ZqwgAACBOk7vnre9McX1tecEUwL81cdeA2Jn2AAAAOTS4wyCP467IRrZrbKGgR773ZRy4oB6uGQxPJO5ZTQAAAN03udsBGsQDmch+nZW0Q29JxoGf1MH0I9sXQ+GJxCdHDwEAAHTb5KZzHk8DNIjrspH9WlspaOAxknHgJ3Vwz0DYC38BAAByaXI3AjSGabA9IxtFrLfDQoYd5+lHGxkHvqt/TwyCp/LS39tWFwAAQDeN7kGAxvCFTBSz3jYKGnhsyjjQ1L5hkKeDHIkBAADARBrd+0GawgXZKGbNzdZxXMiw48iwA2hqX5c/4p4UUHf9kAcAANByo/tngGbwvUwUt+62C9pJtybjUHzNe95xHbpfwBn3516aCgAA0F6jO980Yl03gw9lo7i1t9ici1nCYPmjXctQdL270/F37e53f8vrzOvtgXoLAADQTrP7wlEBdLj+3ha0a3lZxqHIOjfTnP/bVe35XMet7/6eueZ7N+d6u2HlAQAATLfZHdTxJUAD+EQ2il2DDwoaLO/KOBRZ515GO4qn/s9WHYkBAADATZrd9QDNXzoKYU42il6Hh4UMltNaH8o4FFXf7nd85M/eBX/bbuY1d98KBAAAmF7D+zFA4/eXTBS/Dp8WtGv5hYxDMbVtruMfzi7ctdu8Y+Ek85r71EoEAACYfMN7J8iL0+7IRvFrcbaOs0IGy1+cJw7F1Lbd6OcMp2MyMq+5p56KAgAAmHzDOwrQ8H2QCZr1+KqgXcvrMg7Z17SuB7bvL/sjVjouI/Oa+8aKBAAAmFzDOx9kh+iabNCsydtBdtC3ER/tWobsv2NPOj7P/e4V/97TzOvuIysTAABgMk3vVoAm77PhGj+sy3cF7Vp+KOOQbS3regfw9jX+5o3Ma+6JIzEAAABu3vAO6jgK0OQ9lw1+WJsPCxosv5VxyLKOdT2g/VDHzDX/9tx/3PvTCgUAALhZ0/soQHOX3lR/Szb4YW1G+dGjrViUdciqhg07PlLiSkdg/OTvXyzgRaoPrFQAAIDrN47vvUiHwOvzWUGD5R0Zh2xq1yDAjt9XE/gcm5nX3WM/bAMAAFyvYbwXpLG7Jxv8Yo3OFbBj7lucOvMTsqldzwMMTOcm8DnSgPyTH/UAAAD4sWHcDdDQffTSPn6zTncK2rW8KePQ+5p1tzniqctasjLBz3O7OVYj59rrB24AAIArNIpzHZ/9+C3WZQNDjX/jkx9aoNf1aqZ5YV6XdWQ0hc+1nXnt/VzHrBUMAABwuSYxwtm1J4ZoXHK9fixo1/IjGYfe1qpXHdePL3UsTOFzpYH5Yea195UVDAAA8PsGcdCcv9h1E/dCNrjkmn1S0GD5o4xDL+vU/QBPVzye4udbzrz2ptzdtZIBAAAubg7XgjRxQ9ngkmt2JsjRLW2F4Qb0q0bNBtjRu9vC58z9zPtDT1IBAABc3BjuBWje3soEV1y32wUNlndlHHpVn153XDPSywKXWvicM815xDnX35dWNAAAwM+bwjtBXoT2QDa44tpdLOglfulz3pJ16EVtWg9QMzZb/LyrjsQAAAAoswEeBWjaPnnUlGuu378L2rW8JeMQvibNBzim52Pb36lB/l1imnHg31MAAAD+2wjequMsQMP2RDa45hpeLWiwnIZVc7IOoWvSXom7a1NtquMk8xr8zAoHAAD4/0bwaYBGLZ0DOSsb3GAdHxY0XF6XcQhbi/4IUCO2O/z8a5nX37M2zq0GAADoQwM8qOMoQKM2kg1uuJafFjRY/uhxbAhZh4YBngA66vqH2vSi0cxr8DurHQAA0ARX1aMgTdpt2eCGa3k2yJEubcUjWYdwdeggwBEY9wNchwhnTE87nlrxAABA6U3wezt/yGg9vyposLwn4xCq/jwPUBdeBboe6wWcdz+08gEAgFKb4GU7L8lsTS81O/ZKGS7b6Q8xas/dALXnONqLPQO8xHDqP/A5lggAACi1EY6wu/NIU8aE1/XbggbLOzIOndecQZCXhz4MeG0WCzii6LG7AAAAKK0Rngty/qEzCpn02n5Q0GD5NNoORSiw5rwMUAt2A1+fzczrcBqcL7gTAACAkhrhCI3euaEYU1jbg2YnfCnD5S1Zh87qzWqAIzC+RB9sBnmfwzTjrbsBAAAopRGOMngbyQZTWuObBQ2Wjx0nA53Umdnm/uu6Bqz34FrdLuD8e++LAAAAimiG14I0YXdlgymt8VuFvcRvXdah9TozCnDvv+vLD0vp6YrM63DaOX7LnQEAAOTeDO8HaMA+ygQFDH3aigMZh1bry1qAH6/SGevDHl2z9LTUp8xr8Rt3BwAAkHMzvBSk+VqTDaa81u8UNFhOsSLr0EptmQ/y8tuNHl675QJqsSMxAACAbBvinQBN10k6m1I2aGG9fyhosLwr49BKXdkLcL+nnb8zPb1+Lws4996LiQEAgOya4bkgu6y2ZYOW1vx6QYPlr316LB56WlM2PKFw42sY5QXCXk4MAABwhWZuM0CzdV7HgmzQ0pqfaXaPlTJc9qMNTK+eLNZxFuA+f53BtVwu4AWrK+4aAAAgl4Y4yg6hv2SDltf+84IGy6cewYap1RJHYEz2euZ+JMZnx34BAAC5NMSrQRqte7JBy2t/odkpX8pweUPWYeJ15JldsBO/pjPN8DXnevzK3QMAAOTQwEXZaTWQDTpY/28KGiwfuc9govXjTpD3E/yV4bVdK+Ds+2V3EQAA0OfGbRjkLEM7KenqHlguaLCcYlXWYWL1432Ae/os1/cTFPDDnx/VAQCAXjdtOwEaqy+5nAtJb++DjwUNlvdlHCZSN7aC3NOPM77Gt+o4ybwmP3c3AQAAfWzY5oI8wuucQbq+FzYK27W8JOtwo5qxEuRpn78KuNYlHIlxx10FAAD0rVnbCNJQDWWDju+F2SA/srQVI1mHa9eLmeYIA0dgtHfNdzOvyQeOxAAAAPrWqB0GaKbeyARB7ocXBQ2Wz9MTC7IO16oVr4Pcx88KuuYLBfz498zdBQAA9KVJWwnSSN2XDYLcE4tBHm1vK7ZkHa5cJ1aD1In3pe1wLeDIoq+OKQIAAPrSoO0FaKIOZQL3RWdx7NFruFJ9SO8l+GwAqUZP89+L0tFM7jYAACByYzYMsuPKY59EuzdWCnuJ37qsw6XrQ5Rzfl8U/u8v55nX5W13GwAAELkx2w7y0iG7coh4fxwWNFg+kHG4VF14HOhJg9nCc/FHAUdi3HPXAQAAERuyuSAvwHktGxhahIgVWYcLa0J6cdyXIPfrI/moBulHsczr8mcvWAUAACI2ZFFefnNbNgh6j8w1O+pLGSzvyjr8sh7M1PExyL2671z0f/Nyp4CXrb6TbwAAIFozFuEx/z2ZIPh98qqgwXIazgxlHX5aC14Huk/9IPvf3LwooD6/lGkAACBKExblxWSrskHwe2WpsOMwvCwK/rcOPAp0jzo+6n/zM9OcOZ17fX4g2wAAQIQmbDfIuYEe7aQP98u7ggbLp87zhP/c/4t1nAS5P9PRPLdk5ad5eljIUyV2qwMAAJ02X8Mg5xFuyQY9uWceFLZreUPW4Z97fzbIsVGOQ/h9rgaF7FpOP8ovyDgAANBV87Vt1xVc+b45KmiwfORpAvjnvh8Fui/PfW/+Nl+bhdToj9YCAADQRdM10zzq3nVT9Kds0LN751lhu5adf07p9/xGsHvS2cq/z9ndgmr0fvp3OlkHAADabLrWgzREy7JBz+6d+WbHYDFDC1mn4Pv9fsD7fVFmfpu3QWE/AO4ZLgMAAG02XQdBXg62JUQP43NhQ4slVZMCvyfvBHmyxw8918vfSWF1+p3hMgAA0EaztVJYsyWEuFmMVE4K+55crONLwHvxiexcOoefC6zVaefyrOwDAADTbLZ2DcqEEFd8Wdic6kkh35FpqPwp6L04lKFL5/FzofU6vdBv3goAAACm0Wgt1PHVoEwIccXYUkEp4DtyPvBQ+YsMXTqPg8LOwv8xjtMLDK0EAABg0s3WlgGZEOKag4qBKkrG348LzW7PqPfgiSxdOpe31ex/NhE8thoAAIBJNVqDZjhkSCaEuE6sq6Rk+v24VMdRD+5BL2e7XD431Ot/Y8dRRgAAwCQarTUNlhDiBnGgkpLhd2N6oe2JH3eyyukH9fo/8cnRGAAAwE0brX3NlRDihrGimpLJd+JsHS979t6BT3Yt/zavj9XpX8ZLL/YDAACu02gta6iEEBOIXRWVnn8fDponePp6NNSu4fIvc3svveRQnb4wzup4mn5YsWIAAIDLNlsjzZQQYkIvhBqqqvTwezC9nG8zk3cNpJ3Ly7L6b27nmpcTn6nRl38ZZB1/OH8ZAAC4TMN1rokSQkwotlVWejRMTsOzvZ4deXHZSJ/rQYm7T5vcrjU/nJ+qyzfawfw67fZWMQAAgJ81X5saJyHEBOPULjeCfc/NpJeTNUPW9J33JpOdyZeN8+Y9CtvNGcN3c7hH689w67u8Pm0GoHuF5bbt2p7unSd13EnXX3UBAICym+10luSRZkkIMeHYUGHp+PtttY4Dxx/8Nj43/x7wvhk+7wbP67fB8Ve5C3Nkxsdm7ayrPAAAUF7jrTESQkw60qBqoMrS4ffbuvvweoPm4Hn9LEdhY0vlAQCAshrvPY2QEGJKsarKYrBssGywbLAMAADk13QPPUoqhJhi7Ku0GCwbLBssGywDAAD5Nd07miAhxJRjSbXFYNlg2WDZYBkAAMin4Z5r3u6tERJCTDNGKi4GywbLBssGywAAQD4N94YGSAjRQpynH7JUXQyWDZYNlg2WKdv/AfUOqc3GoMWCAAABUHRFWHRNYXRoTUwAPG1hdGggeG1sbnM9Imh0dHA6Ly93d3cudzMub3JnLzE5OTgvTWF0aC9NYXRoTUwiPjxtc3R5bGUgbWF0aHNpemU9IjcycHgiPjxtbyBtYXRoY29sb3I9IiNGRjAwMDAiIG1hdGh2YXJpYW50PSJib2xkIj49PC9tbz48bWZyYWMgbWF0aGNvbG9yPSIjRkYwMDAwIj48bXJvdz48bW8gbWF0aHZhcmlhbnQ9ImJvbGQiPiYjeDIyMDY7PC9tbz48bWkgbWF0aHZhcmlhbnQ9ImJvbGQiPnk8L21pPjwvbXJvdz48bXJvdz48bW8gbWF0aHZhcmlhbnQ9ImJvbGQiPiYjeDIyMDY7PC9tbz48bWkgbWF0aHZhcmlhbnQ9ImJvbGQiPng8L21pPjwvbXJvdz48L21mcmFjPjwvbXN0eWxlPjwvbWF0aD6jM4xQAAAAAElFTkSuQmCC\&quot;,\&quot;slideId\&quot;:260,\&quot;accessibleText\&quot;:\&quot;bold equals fraction numerator bold increment bold y over denominator bold increment bold x end fraction\&quot;,\&quot;imageHeight\&quot;:111.02702702702703}]&quot;"/>
  </we:properties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1043</TotalTime>
  <Words>736</Words>
  <Application>Microsoft Macintosh PowerPoint</Application>
  <PresentationFormat>Widescreen</PresentationFormat>
  <Paragraphs>77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Comic Sans MS</vt:lpstr>
      <vt:lpstr>MS PGothic</vt:lpstr>
      <vt:lpstr>Arial</vt:lpstr>
      <vt:lpstr>Calibri</vt:lpstr>
      <vt:lpstr>Crayons</vt:lpstr>
      <vt:lpstr>Microsoft Word 97 - 2004 Document</vt:lpstr>
      <vt:lpstr>Microsoft Word Document</vt:lpstr>
      <vt:lpstr>Writing and Graphing Linear Equations</vt:lpstr>
      <vt:lpstr>Linear equation – An equation whose solutions form a straight line on a coordinate plane.  Collinear – Points that lie on the same line.  Slope – A measure of the steepness of a line on a graph; rise divided by the run.</vt:lpstr>
      <vt:lpstr>A linear equation is an equation whose solutions fall on a line on the coordinate plane.    All solutions of a particular linear equation fall on the line, and all the points on the line are solutions of the equation.</vt:lpstr>
      <vt:lpstr>The equation y = 2x + 6 is a linear equation because it is the graph of a straight line and each time x increases by 1 unit, y increases by 2</vt:lpstr>
      <vt:lpstr>Complete the table below, then graph and tell whether it is linear.</vt:lpstr>
      <vt:lpstr>Can you determine if the equation is linear?  The equation y = 2x + 3 is a linear equation because it is the graph of a straight line.  Each time x increases by 1 unit, y increases by 2.</vt:lpstr>
      <vt:lpstr>Slope-intercept Form</vt:lpstr>
      <vt:lpstr>Slope-intercept Form</vt:lpstr>
      <vt:lpstr>y = 3x + 6</vt:lpstr>
      <vt:lpstr>WHY? If the “y” is not all by itself, then we must first use the rules of algebra to isolate the “y” term. For example in the equation:</vt:lpstr>
      <vt:lpstr>OK…getting back to the lesson… Your job is to write the equation of a line after you are given the slope and y-intercept…</vt:lpstr>
      <vt:lpstr>Let’s do a couple more to make sure you are expert at this.</vt:lpstr>
      <vt:lpstr>Using slope-intercept form to find slopes and  y-intercepts  The graph at the right shows the equation of a line both in standard form and slope-intercept form.  You must rewrite the equation 6x – 3y = 12 in slope-intercept to be able to identify the slope and y-intercept.</vt:lpstr>
      <vt:lpstr>Using slope-intercept  form to write equations,  Rewrite the equation solving for y = to determine the slope and y-intercept.</vt:lpstr>
      <vt:lpstr>Graphing in Slope-Intercept Form</vt:lpstr>
      <vt:lpstr>PowerPoint Presentation</vt:lpstr>
      <vt:lpstr>Equation Forms (review)</vt:lpstr>
      <vt:lpstr>There are several ways to graph a straight line given its equation. Let’s quickly refresh our memories on equations of straight lines:</vt:lpstr>
    </vt:vector>
  </TitlesOfParts>
  <Company>NC Teacher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and Graphing Linear Equations</dc:title>
  <dc:creator>David York</dc:creator>
  <cp:lastModifiedBy>Terry Letterman</cp:lastModifiedBy>
  <cp:revision>80</cp:revision>
  <cp:lastPrinted>1601-01-01T00:00:00Z</cp:lastPrinted>
  <dcterms:created xsi:type="dcterms:W3CDTF">2008-02-18T20:21:52Z</dcterms:created>
  <dcterms:modified xsi:type="dcterms:W3CDTF">2022-09-08T20:11:20Z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