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1" r:id="rId2"/>
    <p:sldId id="272" r:id="rId3"/>
    <p:sldId id="273" r:id="rId4"/>
    <p:sldId id="292" r:id="rId5"/>
    <p:sldId id="274" r:id="rId6"/>
    <p:sldId id="293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76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81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0" y="1415560"/>
            <a:ext cx="12192000" cy="50773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0" y="1415562"/>
            <a:ext cx="6019800" cy="50773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0" y="5554"/>
            <a:ext cx="121920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" y="1331117"/>
            <a:ext cx="60165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91127" y="1331117"/>
            <a:ext cx="600087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traight Connector 9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TextBox 10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traight Connector 5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extBox 6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3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1403" y="6540817"/>
            <a:ext cx="27291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711649" y="1967059"/>
            <a:ext cx="10990476" cy="2020089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After this lesson…</a:t>
            </a:r>
          </a:p>
          <a:p>
            <a:r>
              <a:rPr dirty="0">
                <a:solidFill>
                  <a:srgbClr val="FF0000"/>
                </a:solidFill>
              </a:rPr>
              <a:t>• I can simplify rational expressions and identify any excluded values.</a:t>
            </a:r>
          </a:p>
          <a:p>
            <a:r>
              <a:rPr dirty="0">
                <a:solidFill>
                  <a:srgbClr val="FF0000"/>
                </a:solidFill>
              </a:rPr>
              <a:t>• I can multiply rational expressions.</a:t>
            </a:r>
          </a:p>
          <a:p>
            <a:r>
              <a:rPr dirty="0">
                <a:solidFill>
                  <a:srgbClr val="FF0000"/>
                </a:solidFill>
              </a:rPr>
              <a:t>• I can divide rational expressions.</a:t>
            </a:r>
          </a:p>
        </p:txBody>
      </p:sp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625697" y="121131"/>
            <a:ext cx="10791136" cy="13255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4860"/>
            </a:lvl1pPr>
          </a:lstStyle>
          <a:p>
            <a:r>
              <a:rPr dirty="0">
                <a:solidFill>
                  <a:srgbClr val="FF0000"/>
                </a:solidFill>
              </a:rPr>
              <a:t>Multiplying and Dividing Rational Expressions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>
            <a:spLocks noGrp="1"/>
          </p:cNvSpPr>
          <p:nvPr>
            <p:ph type="title"/>
          </p:nvPr>
        </p:nvSpPr>
        <p:spPr>
          <a:xfrm>
            <a:off x="605658" y="90848"/>
            <a:ext cx="12192001" cy="1325564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Multiplying Rational Expressions</a:t>
            </a:r>
          </a:p>
        </p:txBody>
      </p:sp>
      <p:sp>
        <p:nvSpPr>
          <p:cNvPr id="17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Simplified form 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Numerator and denominator can have no common factors</a:t>
            </a:r>
          </a:p>
          <a:p>
            <a:endParaRPr dirty="0">
              <a:solidFill>
                <a:srgbClr val="FF0000"/>
              </a:solidFill>
            </a:endParaRPr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Steps to simplify</a:t>
            </a:r>
          </a:p>
          <a:p>
            <a:pPr lvl="1">
              <a:spcBef>
                <a:spcPts val="500"/>
              </a:spcBef>
              <a:defRPr>
                <a:solidFill>
                  <a:schemeClr val="accent4"/>
                </a:solidFill>
              </a:defRPr>
            </a:pPr>
            <a:r>
              <a:rPr dirty="0">
                <a:solidFill>
                  <a:srgbClr val="FF0000"/>
                </a:solidFill>
              </a:rPr>
              <a:t>Factor numerator and denominator</a:t>
            </a:r>
          </a:p>
          <a:p>
            <a:pPr lvl="1">
              <a:spcBef>
                <a:spcPts val="500"/>
              </a:spcBef>
              <a:defRPr>
                <a:solidFill>
                  <a:schemeClr val="accent4"/>
                </a:solidFill>
              </a:defRPr>
            </a:pPr>
            <a:r>
              <a:rPr dirty="0">
                <a:solidFill>
                  <a:srgbClr val="FF0000"/>
                </a:solidFill>
              </a:rPr>
              <a:t>Cancel any common factors</a:t>
            </a:r>
          </a:p>
        </p:txBody>
      </p:sp>
      <p:sp>
        <p:nvSpPr>
          <p:cNvPr id="175" name="Content Placeholder 2"/>
          <p:cNvSpPr txBox="1"/>
          <p:nvPr/>
        </p:nvSpPr>
        <p:spPr>
          <a:xfrm>
            <a:off x="-1" y="4670976"/>
            <a:ext cx="12192001" cy="201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Multiplying Rational Expressions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800">
                <a:solidFill>
                  <a:schemeClr val="accent4"/>
                </a:solidFill>
              </a:defRPr>
            </a:pPr>
            <a:r>
              <a:rPr dirty="0">
                <a:solidFill>
                  <a:srgbClr val="FF0000"/>
                </a:solidFill>
              </a:rPr>
              <a:t>Factor numerators and denominators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800">
                <a:solidFill>
                  <a:schemeClr val="accent4"/>
                </a:solidFill>
              </a:defRPr>
            </a:pPr>
            <a:r>
              <a:rPr dirty="0">
                <a:solidFill>
                  <a:srgbClr val="FF0000"/>
                </a:solidFill>
              </a:rPr>
              <a:t>Multiply across top and bottom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800">
                <a:solidFill>
                  <a:schemeClr val="accent4"/>
                </a:solidFill>
              </a:defRPr>
            </a:pPr>
            <a:r>
              <a:rPr dirty="0">
                <a:solidFill>
                  <a:srgbClr val="FF0000"/>
                </a:solidFill>
              </a:rPr>
              <a:t>Cancel factors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animBg="1" advAuto="0"/>
      <p:bldP spid="175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7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73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0" y="76153"/>
            <a:ext cx="12192001" cy="13255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F0000"/>
                </a:solidFill>
              </a:rPr>
              <a:t>Multiplying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Rational Expressions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3"/>
              <p:cNvSpPr txBox="1"/>
              <p:nvPr/>
            </p:nvSpPr>
            <p:spPr>
              <a:xfrm>
                <a:off x="311106" y="1489134"/>
                <a:ext cx="5928360" cy="507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6" y="1489134"/>
                <a:ext cx="5928360" cy="5077313"/>
              </a:xfrm>
              <a:prstGeom prst="rect">
                <a:avLst/>
              </a:prstGeom>
              <a:blipFill>
                <a:blip r:embed="rId3"/>
                <a:stretch>
                  <a:fillRect l="-2778" t="-22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0" y="76153"/>
            <a:ext cx="12192001" cy="1325564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rgbClr val="FF0000"/>
                </a:solidFill>
              </a:rPr>
              <a:t>Multiplying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Rational Expressions</a:t>
            </a:r>
          </a:p>
        </p:txBody>
      </p:sp>
    </p:spTree>
    <p:extLst>
      <p:ext uri="{BB962C8B-B14F-4D97-AF65-F5344CB8AC3E}">
        <p14:creationId xmlns:p14="http://schemas.microsoft.com/office/powerpoint/2010/main" val="413020672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0" y="1776248"/>
                <a:ext cx="6019800" cy="4716627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7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7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7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7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ar-AE" sz="27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sz="27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7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7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7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776248"/>
                <a:ext cx="6019800" cy="4716627"/>
              </a:xfrm>
              <a:prstGeom prst="rect">
                <a:avLst/>
              </a:prstGeom>
              <a:blipFill>
                <a:blip r:embed="rId3"/>
                <a:stretch>
                  <a:fillRect l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9B46E1AD-DA5A-D741-93BD-18E48AAF4F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6153"/>
            <a:ext cx="12192001" cy="13255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Dividing </a:t>
            </a:r>
            <a:r>
              <a:rPr dirty="0">
                <a:solidFill>
                  <a:srgbClr val="FF0000"/>
                </a:solidFill>
              </a:rPr>
              <a:t>Rational Expressions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Content Placeholder 3"/>
              <p:cNvSpPr txBox="1"/>
              <p:nvPr/>
            </p:nvSpPr>
            <p:spPr>
              <a:xfrm>
                <a:off x="426720" y="1818289"/>
                <a:ext cx="5928360" cy="47166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1818289"/>
                <a:ext cx="5928360" cy="4716627"/>
              </a:xfrm>
              <a:prstGeom prst="rect">
                <a:avLst/>
              </a:prstGeom>
              <a:blipFill>
                <a:blip r:embed="rId3"/>
                <a:stretch>
                  <a:fillRect l="-277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9B46E1AD-DA5A-D741-93BD-18E48AAF4F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6153"/>
            <a:ext cx="12192001" cy="13255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Dividing </a:t>
            </a:r>
            <a:r>
              <a:rPr dirty="0">
                <a:solidFill>
                  <a:srgbClr val="FF0000"/>
                </a:solidFill>
              </a:rPr>
              <a:t>Rational Expressions</a:t>
            </a:r>
          </a:p>
        </p:txBody>
      </p:sp>
    </p:spTree>
    <p:extLst>
      <p:ext uri="{BB962C8B-B14F-4D97-AF65-F5344CB8AC3E}">
        <p14:creationId xmlns:p14="http://schemas.microsoft.com/office/powerpoint/2010/main" val="151455200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97</Words>
  <Application>Microsoft Macintosh PowerPoint</Application>
  <PresentationFormat>Widescreen</PresentationFormat>
  <Paragraphs>26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Cambria Math</vt:lpstr>
      <vt:lpstr>Lucida Handwriting</vt:lpstr>
      <vt:lpstr>Office Theme</vt:lpstr>
      <vt:lpstr>Multiplying and Dividing Rational Expressions</vt:lpstr>
      <vt:lpstr>Multiplying Rational Expressions</vt:lpstr>
      <vt:lpstr>Multiplying Rational Expressions</vt:lpstr>
      <vt:lpstr>Multiplying Rational Expressions</vt:lpstr>
      <vt:lpstr>Dividing Rational Expressions</vt:lpstr>
      <vt:lpstr>Dividing Rational Expressions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Functions </dc:title>
  <cp:lastModifiedBy>Terry Letterman</cp:lastModifiedBy>
  <cp:revision>4</cp:revision>
  <dcterms:modified xsi:type="dcterms:W3CDTF">2022-11-07T01:25:02Z</dcterms:modified>
</cp:coreProperties>
</file>