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5" name="Shape 31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Times New Roman"/>
      </a:defRPr>
    </a:lvl1pPr>
    <a:lvl2pPr indent="228600" latinLnBrk="0">
      <a:defRPr sz="1200">
        <a:latin typeface="+mn-lt"/>
        <a:ea typeface="+mn-ea"/>
        <a:cs typeface="+mn-cs"/>
        <a:sym typeface="Times New Roman"/>
      </a:defRPr>
    </a:lvl2pPr>
    <a:lvl3pPr indent="457200" latinLnBrk="0">
      <a:defRPr sz="1200">
        <a:latin typeface="+mn-lt"/>
        <a:ea typeface="+mn-ea"/>
        <a:cs typeface="+mn-cs"/>
        <a:sym typeface="Times New Roman"/>
      </a:defRPr>
    </a:lvl3pPr>
    <a:lvl4pPr indent="685800" latinLnBrk="0">
      <a:defRPr sz="1200">
        <a:latin typeface="+mn-lt"/>
        <a:ea typeface="+mn-ea"/>
        <a:cs typeface="+mn-cs"/>
        <a:sym typeface="Times New Roman"/>
      </a:defRPr>
    </a:lvl4pPr>
    <a:lvl5pPr indent="914400" latinLnBrk="0">
      <a:defRPr sz="1200">
        <a:latin typeface="+mn-lt"/>
        <a:ea typeface="+mn-ea"/>
        <a:cs typeface="+mn-cs"/>
        <a:sym typeface="Times New Roman"/>
      </a:defRPr>
    </a:lvl5pPr>
    <a:lvl6pPr indent="1143000" latinLnBrk="0">
      <a:defRPr sz="1200">
        <a:latin typeface="+mn-lt"/>
        <a:ea typeface="+mn-ea"/>
        <a:cs typeface="+mn-cs"/>
        <a:sym typeface="Times New Roman"/>
      </a:defRPr>
    </a:lvl6pPr>
    <a:lvl7pPr indent="1371600" latinLnBrk="0">
      <a:defRPr sz="1200">
        <a:latin typeface="+mn-lt"/>
        <a:ea typeface="+mn-ea"/>
        <a:cs typeface="+mn-cs"/>
        <a:sym typeface="Times New Roman"/>
      </a:defRPr>
    </a:lvl7pPr>
    <a:lvl8pPr indent="1600200" latinLnBrk="0">
      <a:defRPr sz="1200">
        <a:latin typeface="+mn-lt"/>
        <a:ea typeface="+mn-ea"/>
        <a:cs typeface="+mn-cs"/>
        <a:sym typeface="Times New Roman"/>
      </a:defRPr>
    </a:lvl8pPr>
    <a:lvl9pPr indent="1828800" latinLnBrk="0"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ectangle 6"/>
          <p:cNvGrpSpPr/>
          <p:nvPr/>
        </p:nvGrpSpPr>
        <p:grpSpPr>
          <a:xfrm>
            <a:off x="-795" y="6477000"/>
            <a:ext cx="9145590" cy="381000"/>
            <a:chOff x="0" y="0"/>
            <a:chExt cx="9145588" cy="381000"/>
          </a:xfrm>
        </p:grpSpPr>
        <p:sp>
          <p:nvSpPr>
            <p:cNvPr id="16" name="Rectangle"/>
            <p:cNvSpPr/>
            <p:nvPr/>
          </p:nvSpPr>
          <p:spPr>
            <a:xfrm>
              <a:off x="-1" y="0"/>
              <a:ext cx="9145590" cy="381000"/>
            </a:xfrm>
            <a:prstGeom prst="rect">
              <a:avLst/>
            </a:prstGeom>
            <a:solidFill>
              <a:srgbClr val="E0DD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" name="Copyright © 2016, 2012, 2008 Pearson Education, Inc."/>
            <p:cNvSpPr txBox="1"/>
            <p:nvPr/>
          </p:nvSpPr>
          <p:spPr>
            <a:xfrm>
              <a:off x="2718370" y="104092"/>
              <a:ext cx="3708848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Copyright © 2016, 2012, 2008 Pearson Education, Inc.</a:t>
              </a:r>
            </a:p>
          </p:txBody>
        </p:sp>
      </p:grpSp>
      <p:pic>
        <p:nvPicPr>
          <p:cNvPr id="1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756" y="6562725"/>
            <a:ext cx="1143001" cy="20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56" y="6597650"/>
            <a:ext cx="1746251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  <a:defRPr sz="3200">
                <a:solidFill>
                  <a:srgbClr val="888888"/>
                </a:solidFill>
              </a:defRPr>
            </a:lvl1pPr>
            <a:lvl2pPr algn="ctr">
              <a:spcBef>
                <a:spcPts val="700"/>
              </a:spcBef>
              <a:defRPr sz="3200">
                <a:solidFill>
                  <a:srgbClr val="888888"/>
                </a:solidFill>
              </a:defRPr>
            </a:lvl2pPr>
            <a:lvl3pPr algn="ctr">
              <a:spcBef>
                <a:spcPts val="700"/>
              </a:spcBef>
              <a:defRPr sz="3200">
                <a:solidFill>
                  <a:srgbClr val="888888"/>
                </a:solidFill>
              </a:defRPr>
            </a:lvl3pPr>
            <a:lvl4pPr algn="ctr">
              <a:spcBef>
                <a:spcPts val="700"/>
              </a:spcBef>
              <a:defRPr sz="3200">
                <a:solidFill>
                  <a:srgbClr val="888888"/>
                </a:solidFill>
              </a:defRPr>
            </a:lvl4pPr>
            <a:lvl5pPr algn="ctr">
              <a:spcBef>
                <a:spcPts val="700"/>
              </a:spcBef>
              <a:defRPr sz="32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3"/>
          <p:cNvSpPr/>
          <p:nvPr/>
        </p:nvSpPr>
        <p:spPr>
          <a:xfrm>
            <a:off x="838200" y="457200"/>
            <a:ext cx="2895600" cy="609600"/>
          </a:xfrm>
          <a:prstGeom prst="rect">
            <a:avLst/>
          </a:prstGeom>
          <a:solidFill>
            <a:srgbClr val="AC005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37" name="Rectangle 8"/>
          <p:cNvGrpSpPr/>
          <p:nvPr/>
        </p:nvGrpSpPr>
        <p:grpSpPr>
          <a:xfrm>
            <a:off x="-795" y="6477000"/>
            <a:ext cx="9145590" cy="381000"/>
            <a:chOff x="0" y="0"/>
            <a:chExt cx="9145588" cy="381000"/>
          </a:xfrm>
        </p:grpSpPr>
        <p:sp>
          <p:nvSpPr>
            <p:cNvPr id="135" name="Rectangle"/>
            <p:cNvSpPr/>
            <p:nvPr/>
          </p:nvSpPr>
          <p:spPr>
            <a:xfrm>
              <a:off x="-1" y="0"/>
              <a:ext cx="9145590" cy="381000"/>
            </a:xfrm>
            <a:prstGeom prst="rect">
              <a:avLst/>
            </a:prstGeom>
            <a:solidFill>
              <a:srgbClr val="E0DD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6" name="Copyright © 2016, 2012, 2008 Pearson Education, Inc."/>
            <p:cNvSpPr txBox="1"/>
            <p:nvPr/>
          </p:nvSpPr>
          <p:spPr>
            <a:xfrm>
              <a:off x="2718370" y="104092"/>
              <a:ext cx="3708848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Copyright © 2016, 2012, 2008 Pearson Education, Inc.</a:t>
              </a:r>
            </a:p>
          </p:txBody>
        </p:sp>
      </p:grpSp>
      <p:pic>
        <p:nvPicPr>
          <p:cNvPr id="13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756" y="6562725"/>
            <a:ext cx="1143001" cy="20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56" y="6597650"/>
            <a:ext cx="1746251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1" name="Rectangle 1"/>
          <p:cNvSpPr/>
          <p:nvPr/>
        </p:nvSpPr>
        <p:spPr>
          <a:xfrm>
            <a:off x="838200" y="457200"/>
            <a:ext cx="2895600" cy="609600"/>
          </a:xfrm>
          <a:prstGeom prst="rect">
            <a:avLst/>
          </a:prstGeom>
          <a:solidFill>
            <a:srgbClr val="AC005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3"/>
          <p:cNvSpPr/>
          <p:nvPr/>
        </p:nvSpPr>
        <p:spPr>
          <a:xfrm>
            <a:off x="838200" y="457200"/>
            <a:ext cx="2895600" cy="609600"/>
          </a:xfrm>
          <a:prstGeom prst="rect">
            <a:avLst/>
          </a:prstGeom>
          <a:solidFill>
            <a:srgbClr val="AC005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51" name="Rectangle 8"/>
          <p:cNvGrpSpPr/>
          <p:nvPr/>
        </p:nvGrpSpPr>
        <p:grpSpPr>
          <a:xfrm>
            <a:off x="-795" y="6477000"/>
            <a:ext cx="9145590" cy="381000"/>
            <a:chOff x="0" y="0"/>
            <a:chExt cx="9145588" cy="381000"/>
          </a:xfrm>
        </p:grpSpPr>
        <p:sp>
          <p:nvSpPr>
            <p:cNvPr id="149" name="Rectangle"/>
            <p:cNvSpPr/>
            <p:nvPr/>
          </p:nvSpPr>
          <p:spPr>
            <a:xfrm>
              <a:off x="-1" y="0"/>
              <a:ext cx="9145590" cy="381000"/>
            </a:xfrm>
            <a:prstGeom prst="rect">
              <a:avLst/>
            </a:prstGeom>
            <a:solidFill>
              <a:srgbClr val="E0DD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0" name="Copyright © 2016, 2012, 2008 Pearson Education, Inc."/>
            <p:cNvSpPr txBox="1"/>
            <p:nvPr/>
          </p:nvSpPr>
          <p:spPr>
            <a:xfrm>
              <a:off x="2718370" y="104092"/>
              <a:ext cx="3708848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Copyright © 2016, 2012, 2008 Pearson Education, Inc.</a:t>
              </a:r>
            </a:p>
          </p:txBody>
        </p:sp>
      </p:grpSp>
      <p:pic>
        <p:nvPicPr>
          <p:cNvPr id="15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756" y="6562725"/>
            <a:ext cx="1143001" cy="20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56" y="6597650"/>
            <a:ext cx="1746251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5" name="Rectangle 1"/>
          <p:cNvSpPr/>
          <p:nvPr/>
        </p:nvSpPr>
        <p:spPr>
          <a:xfrm>
            <a:off x="838200" y="457200"/>
            <a:ext cx="2895600" cy="609600"/>
          </a:xfrm>
          <a:prstGeom prst="rect">
            <a:avLst/>
          </a:prstGeom>
          <a:solidFill>
            <a:srgbClr val="AC005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8"/>
          <p:cNvSpPr/>
          <p:nvPr/>
        </p:nvSpPr>
        <p:spPr>
          <a:xfrm>
            <a:off x="2502074" y="85724"/>
            <a:ext cx="6337127" cy="758033"/>
          </a:xfrm>
          <a:prstGeom prst="rect">
            <a:avLst/>
          </a:prstGeom>
          <a:solidFill>
            <a:srgbClr val="5EB688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65" name="Rectangle 11"/>
          <p:cNvGrpSpPr/>
          <p:nvPr/>
        </p:nvGrpSpPr>
        <p:grpSpPr>
          <a:xfrm>
            <a:off x="-795" y="6477000"/>
            <a:ext cx="9145590" cy="381000"/>
            <a:chOff x="0" y="0"/>
            <a:chExt cx="9145588" cy="381000"/>
          </a:xfrm>
        </p:grpSpPr>
        <p:sp>
          <p:nvSpPr>
            <p:cNvPr id="163" name="Rectangle"/>
            <p:cNvSpPr/>
            <p:nvPr/>
          </p:nvSpPr>
          <p:spPr>
            <a:xfrm>
              <a:off x="-1" y="0"/>
              <a:ext cx="9145590" cy="381000"/>
            </a:xfrm>
            <a:prstGeom prst="rect">
              <a:avLst/>
            </a:prstGeom>
            <a:solidFill>
              <a:srgbClr val="E0DD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4" name="Copyright © 2016, 2012, 2008 Pearson Education, Inc."/>
            <p:cNvSpPr txBox="1"/>
            <p:nvPr/>
          </p:nvSpPr>
          <p:spPr>
            <a:xfrm>
              <a:off x="2718370" y="104092"/>
              <a:ext cx="3708848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Copyright © 2016, 2012, 2008 Pearson Education, Inc.</a:t>
              </a:r>
            </a:p>
          </p:txBody>
        </p:sp>
      </p:grpSp>
      <p:pic>
        <p:nvPicPr>
          <p:cNvPr id="166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756" y="6562725"/>
            <a:ext cx="1143001" cy="20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56" y="6597650"/>
            <a:ext cx="1746251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9" name="Rectangle 6"/>
          <p:cNvSpPr/>
          <p:nvPr/>
        </p:nvSpPr>
        <p:spPr>
          <a:xfrm>
            <a:off x="272256" y="85725"/>
            <a:ext cx="2229818" cy="755650"/>
          </a:xfrm>
          <a:prstGeom prst="rect">
            <a:avLst/>
          </a:prstGeom>
          <a:solidFill>
            <a:srgbClr val="5EB68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0" name="Title Text"/>
          <p:cNvSpPr txBox="1"/>
          <p:nvPr>
            <p:ph type="title"/>
          </p:nvPr>
        </p:nvSpPr>
        <p:spPr>
          <a:xfrm>
            <a:off x="2057399" y="152400"/>
            <a:ext cx="7116148" cy="762000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171" name="Body Level One…"/>
          <p:cNvSpPr txBox="1"/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8"/>
          <p:cNvSpPr/>
          <p:nvPr/>
        </p:nvSpPr>
        <p:spPr>
          <a:xfrm>
            <a:off x="2502074" y="85724"/>
            <a:ext cx="6337127" cy="758033"/>
          </a:xfrm>
          <a:prstGeom prst="rect">
            <a:avLst/>
          </a:prstGeom>
          <a:solidFill>
            <a:srgbClr val="5EB688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81" name="Rectangle 11"/>
          <p:cNvGrpSpPr/>
          <p:nvPr/>
        </p:nvGrpSpPr>
        <p:grpSpPr>
          <a:xfrm>
            <a:off x="-795" y="6477000"/>
            <a:ext cx="9145590" cy="381000"/>
            <a:chOff x="0" y="0"/>
            <a:chExt cx="9145588" cy="381000"/>
          </a:xfrm>
        </p:grpSpPr>
        <p:sp>
          <p:nvSpPr>
            <p:cNvPr id="179" name="Rectangle"/>
            <p:cNvSpPr/>
            <p:nvPr/>
          </p:nvSpPr>
          <p:spPr>
            <a:xfrm>
              <a:off x="-1" y="0"/>
              <a:ext cx="9145590" cy="381000"/>
            </a:xfrm>
            <a:prstGeom prst="rect">
              <a:avLst/>
            </a:prstGeom>
            <a:solidFill>
              <a:srgbClr val="E0DD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0" name="Copyright © 2016, 2012, 2008 Pearson Education, Inc."/>
            <p:cNvSpPr txBox="1"/>
            <p:nvPr/>
          </p:nvSpPr>
          <p:spPr>
            <a:xfrm>
              <a:off x="2718370" y="104092"/>
              <a:ext cx="3708848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Copyright © 2016, 2012, 2008 Pearson Education, Inc.</a:t>
              </a:r>
            </a:p>
          </p:txBody>
        </p:sp>
      </p:grpSp>
      <p:pic>
        <p:nvPicPr>
          <p:cNvPr id="182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756" y="6562725"/>
            <a:ext cx="1143001" cy="20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56" y="6597650"/>
            <a:ext cx="1746251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5" name="Rectangle 6"/>
          <p:cNvSpPr/>
          <p:nvPr/>
        </p:nvSpPr>
        <p:spPr>
          <a:xfrm>
            <a:off x="272256" y="85725"/>
            <a:ext cx="2229818" cy="755650"/>
          </a:xfrm>
          <a:prstGeom prst="rect">
            <a:avLst/>
          </a:prstGeom>
          <a:solidFill>
            <a:srgbClr val="5EB68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6" name="Title Text"/>
          <p:cNvSpPr txBox="1"/>
          <p:nvPr>
            <p:ph type="title"/>
          </p:nvPr>
        </p:nvSpPr>
        <p:spPr>
          <a:xfrm>
            <a:off x="2057399" y="152400"/>
            <a:ext cx="7116148" cy="762000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187" name="Body Level One…"/>
          <p:cNvSpPr txBox="1"/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8"/>
          <p:cNvSpPr/>
          <p:nvPr/>
        </p:nvSpPr>
        <p:spPr>
          <a:xfrm>
            <a:off x="2502074" y="85724"/>
            <a:ext cx="6337127" cy="758033"/>
          </a:xfrm>
          <a:prstGeom prst="rect">
            <a:avLst/>
          </a:prstGeom>
          <a:solidFill>
            <a:srgbClr val="5EB688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97" name="Rectangle 11"/>
          <p:cNvGrpSpPr/>
          <p:nvPr/>
        </p:nvGrpSpPr>
        <p:grpSpPr>
          <a:xfrm>
            <a:off x="-795" y="6477000"/>
            <a:ext cx="9145590" cy="381000"/>
            <a:chOff x="0" y="0"/>
            <a:chExt cx="9145588" cy="381000"/>
          </a:xfrm>
        </p:grpSpPr>
        <p:sp>
          <p:nvSpPr>
            <p:cNvPr id="195" name="Rectangle"/>
            <p:cNvSpPr/>
            <p:nvPr/>
          </p:nvSpPr>
          <p:spPr>
            <a:xfrm>
              <a:off x="-1" y="0"/>
              <a:ext cx="9145590" cy="381000"/>
            </a:xfrm>
            <a:prstGeom prst="rect">
              <a:avLst/>
            </a:prstGeom>
            <a:solidFill>
              <a:srgbClr val="E0DD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6" name="Copyright © 2016, 2012, 2008 Pearson Education, Inc."/>
            <p:cNvSpPr txBox="1"/>
            <p:nvPr/>
          </p:nvSpPr>
          <p:spPr>
            <a:xfrm>
              <a:off x="2718370" y="104092"/>
              <a:ext cx="3708848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Copyright © 2016, 2012, 2008 Pearson Education, Inc.</a:t>
              </a:r>
            </a:p>
          </p:txBody>
        </p:sp>
      </p:grpSp>
      <p:pic>
        <p:nvPicPr>
          <p:cNvPr id="198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756" y="6562725"/>
            <a:ext cx="1143001" cy="20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56" y="6597650"/>
            <a:ext cx="1746251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1" name="Rectangle 6"/>
          <p:cNvSpPr/>
          <p:nvPr/>
        </p:nvSpPr>
        <p:spPr>
          <a:xfrm>
            <a:off x="272256" y="85725"/>
            <a:ext cx="2229818" cy="755650"/>
          </a:xfrm>
          <a:prstGeom prst="rect">
            <a:avLst/>
          </a:prstGeom>
          <a:solidFill>
            <a:srgbClr val="5EB68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2" name="Title Text"/>
          <p:cNvSpPr txBox="1"/>
          <p:nvPr>
            <p:ph type="title"/>
          </p:nvPr>
        </p:nvSpPr>
        <p:spPr>
          <a:xfrm>
            <a:off x="2057399" y="152400"/>
            <a:ext cx="7116148" cy="762000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203" name="Body Level One…"/>
          <p:cNvSpPr txBox="1"/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Rectangle 6"/>
          <p:cNvGrpSpPr/>
          <p:nvPr/>
        </p:nvGrpSpPr>
        <p:grpSpPr>
          <a:xfrm>
            <a:off x="-795" y="6477000"/>
            <a:ext cx="9145590" cy="381000"/>
            <a:chOff x="0" y="0"/>
            <a:chExt cx="9145588" cy="381000"/>
          </a:xfrm>
        </p:grpSpPr>
        <p:sp>
          <p:nvSpPr>
            <p:cNvPr id="210" name="Rectangle"/>
            <p:cNvSpPr/>
            <p:nvPr/>
          </p:nvSpPr>
          <p:spPr>
            <a:xfrm>
              <a:off x="-1" y="0"/>
              <a:ext cx="9145590" cy="381000"/>
            </a:xfrm>
            <a:prstGeom prst="rect">
              <a:avLst/>
            </a:prstGeom>
            <a:solidFill>
              <a:srgbClr val="E0DD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1" name="Copyright © 2016, 2012, 2008 Pearson Education, Inc."/>
            <p:cNvSpPr txBox="1"/>
            <p:nvPr/>
          </p:nvSpPr>
          <p:spPr>
            <a:xfrm>
              <a:off x="2718370" y="104092"/>
              <a:ext cx="3708848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Copyright © 2016, 2012, 2008 Pearson Education, Inc.</a:t>
              </a:r>
            </a:p>
          </p:txBody>
        </p:sp>
      </p:grpSp>
      <p:pic>
        <p:nvPicPr>
          <p:cNvPr id="21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756" y="6562725"/>
            <a:ext cx="1143001" cy="20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56" y="6597650"/>
            <a:ext cx="1746251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6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7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  <a:defRPr sz="3200">
                <a:solidFill>
                  <a:srgbClr val="888888"/>
                </a:solidFill>
              </a:defRPr>
            </a:lvl1pPr>
            <a:lvl2pPr algn="ctr">
              <a:spcBef>
                <a:spcPts val="700"/>
              </a:spcBef>
              <a:defRPr sz="3200">
                <a:solidFill>
                  <a:srgbClr val="888888"/>
                </a:solidFill>
              </a:defRPr>
            </a:lvl2pPr>
            <a:lvl3pPr algn="ctr">
              <a:spcBef>
                <a:spcPts val="700"/>
              </a:spcBef>
              <a:defRPr sz="3200">
                <a:solidFill>
                  <a:srgbClr val="888888"/>
                </a:solidFill>
              </a:defRPr>
            </a:lvl3pPr>
            <a:lvl4pPr algn="ctr">
              <a:spcBef>
                <a:spcPts val="700"/>
              </a:spcBef>
              <a:defRPr sz="3200">
                <a:solidFill>
                  <a:srgbClr val="888888"/>
                </a:solidFill>
              </a:defRPr>
            </a:lvl4pPr>
            <a:lvl5pPr algn="ctr">
              <a:spcBef>
                <a:spcPts val="700"/>
              </a:spcBef>
              <a:defRPr sz="32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Rectangle 6"/>
          <p:cNvGrpSpPr/>
          <p:nvPr/>
        </p:nvGrpSpPr>
        <p:grpSpPr>
          <a:xfrm>
            <a:off x="-795" y="6477000"/>
            <a:ext cx="9145590" cy="381000"/>
            <a:chOff x="0" y="0"/>
            <a:chExt cx="9145588" cy="381000"/>
          </a:xfrm>
        </p:grpSpPr>
        <p:sp>
          <p:nvSpPr>
            <p:cNvPr id="233" name="Rectangle"/>
            <p:cNvSpPr/>
            <p:nvPr/>
          </p:nvSpPr>
          <p:spPr>
            <a:xfrm>
              <a:off x="-1" y="0"/>
              <a:ext cx="9145590" cy="381000"/>
            </a:xfrm>
            <a:prstGeom prst="rect">
              <a:avLst/>
            </a:prstGeom>
            <a:solidFill>
              <a:srgbClr val="E0DD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4" name="Copyright © 2016, 2012, 2008 Pearson Education, Inc."/>
            <p:cNvSpPr txBox="1"/>
            <p:nvPr/>
          </p:nvSpPr>
          <p:spPr>
            <a:xfrm>
              <a:off x="2718370" y="104092"/>
              <a:ext cx="3708848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Copyright © 2016, 2012, 2008 Pearson Education, Inc.</a:t>
              </a:r>
            </a:p>
          </p:txBody>
        </p:sp>
      </p:grpSp>
      <p:pic>
        <p:nvPicPr>
          <p:cNvPr id="23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756" y="6562725"/>
            <a:ext cx="1143001" cy="20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56" y="6597650"/>
            <a:ext cx="1746251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24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400"/>
              </a:spcBef>
              <a:defRPr sz="2000">
                <a:solidFill>
                  <a:srgbClr val="888888"/>
                </a:solidFill>
              </a:defRPr>
            </a:lvl1pPr>
            <a:lvl2pPr>
              <a:spcBef>
                <a:spcPts val="400"/>
              </a:spcBef>
              <a:defRPr sz="2000">
                <a:solidFill>
                  <a:srgbClr val="888888"/>
                </a:solidFill>
              </a:defRPr>
            </a:lvl2pPr>
            <a:lvl3pPr>
              <a:spcBef>
                <a:spcPts val="400"/>
              </a:spcBef>
              <a:defRPr sz="2000">
                <a:solidFill>
                  <a:srgbClr val="888888"/>
                </a:solidFill>
              </a:defRPr>
            </a:lvl3pPr>
            <a:lvl4pPr>
              <a:spcBef>
                <a:spcPts val="400"/>
              </a:spcBef>
              <a:defRPr sz="2000">
                <a:solidFill>
                  <a:srgbClr val="888888"/>
                </a:solidFill>
              </a:defRPr>
            </a:lvl4pPr>
            <a:lvl5pPr>
              <a:spcBef>
                <a:spcPts val="400"/>
              </a:spcBef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Rectangle 6"/>
          <p:cNvGrpSpPr/>
          <p:nvPr/>
        </p:nvGrpSpPr>
        <p:grpSpPr>
          <a:xfrm>
            <a:off x="-795" y="6477000"/>
            <a:ext cx="9145590" cy="381000"/>
            <a:chOff x="0" y="0"/>
            <a:chExt cx="9145588" cy="381000"/>
          </a:xfrm>
        </p:grpSpPr>
        <p:sp>
          <p:nvSpPr>
            <p:cNvPr id="247" name="Rectangle"/>
            <p:cNvSpPr/>
            <p:nvPr/>
          </p:nvSpPr>
          <p:spPr>
            <a:xfrm>
              <a:off x="-1" y="0"/>
              <a:ext cx="9145590" cy="381000"/>
            </a:xfrm>
            <a:prstGeom prst="rect">
              <a:avLst/>
            </a:prstGeom>
            <a:solidFill>
              <a:srgbClr val="E0DD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8" name="Copyright © 2016, 2012, 2008 Pearson Education, Inc."/>
            <p:cNvSpPr txBox="1"/>
            <p:nvPr/>
          </p:nvSpPr>
          <p:spPr>
            <a:xfrm>
              <a:off x="2718370" y="104092"/>
              <a:ext cx="3708848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Copyright © 2016, 2012, 2008 Pearson Education, Inc.</a:t>
              </a:r>
            </a:p>
          </p:txBody>
        </p:sp>
      </p:grpSp>
      <p:pic>
        <p:nvPicPr>
          <p:cNvPr id="25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756" y="6562725"/>
            <a:ext cx="1143001" cy="20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56" y="6597650"/>
            <a:ext cx="1746251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4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Rectangle 6"/>
          <p:cNvGrpSpPr/>
          <p:nvPr/>
        </p:nvGrpSpPr>
        <p:grpSpPr>
          <a:xfrm>
            <a:off x="-795" y="6477000"/>
            <a:ext cx="9145590" cy="381000"/>
            <a:chOff x="0" y="0"/>
            <a:chExt cx="9145588" cy="381000"/>
          </a:xfrm>
        </p:grpSpPr>
        <p:sp>
          <p:nvSpPr>
            <p:cNvPr id="261" name="Rectangle"/>
            <p:cNvSpPr/>
            <p:nvPr/>
          </p:nvSpPr>
          <p:spPr>
            <a:xfrm>
              <a:off x="-1" y="0"/>
              <a:ext cx="9145590" cy="381000"/>
            </a:xfrm>
            <a:prstGeom prst="rect">
              <a:avLst/>
            </a:prstGeom>
            <a:solidFill>
              <a:srgbClr val="E0DD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2" name="Copyright © 2016, 2012, 2008 Pearson Education, Inc."/>
            <p:cNvSpPr txBox="1"/>
            <p:nvPr/>
          </p:nvSpPr>
          <p:spPr>
            <a:xfrm>
              <a:off x="2718370" y="104092"/>
              <a:ext cx="3708848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Copyright © 2016, 2012, 2008 Pearson Education, Inc.</a:t>
              </a:r>
            </a:p>
          </p:txBody>
        </p:sp>
      </p:grpSp>
      <p:pic>
        <p:nvPicPr>
          <p:cNvPr id="26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756" y="6562725"/>
            <a:ext cx="1143001" cy="20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56" y="6597650"/>
            <a:ext cx="1746251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b="1" sz="2400"/>
            </a:lvl1pPr>
            <a:lvl2pPr>
              <a:spcBef>
                <a:spcPts val="500"/>
              </a:spcBef>
              <a:defRPr b="1" sz="2400"/>
            </a:lvl2pPr>
            <a:lvl3pPr>
              <a:spcBef>
                <a:spcPts val="500"/>
              </a:spcBef>
              <a:defRPr b="1" sz="2400"/>
            </a:lvl3pPr>
            <a:lvl4pPr>
              <a:spcBef>
                <a:spcPts val="500"/>
              </a:spcBef>
              <a:defRPr b="1" sz="2400"/>
            </a:lvl4pPr>
            <a:lvl5pPr>
              <a:spcBef>
                <a:spcPts val="500"/>
              </a:spcBef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b="1"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Rectangle 6"/>
          <p:cNvGrpSpPr/>
          <p:nvPr/>
        </p:nvGrpSpPr>
        <p:grpSpPr>
          <a:xfrm>
            <a:off x="-795" y="6477000"/>
            <a:ext cx="9145590" cy="381000"/>
            <a:chOff x="0" y="0"/>
            <a:chExt cx="9145588" cy="381000"/>
          </a:xfrm>
        </p:grpSpPr>
        <p:sp>
          <p:nvSpPr>
            <p:cNvPr id="276" name="Rectangle"/>
            <p:cNvSpPr/>
            <p:nvPr/>
          </p:nvSpPr>
          <p:spPr>
            <a:xfrm>
              <a:off x="-1" y="0"/>
              <a:ext cx="9145590" cy="381000"/>
            </a:xfrm>
            <a:prstGeom prst="rect">
              <a:avLst/>
            </a:prstGeom>
            <a:solidFill>
              <a:srgbClr val="E0DD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7" name="Copyright © 2016, 2012, 2008 Pearson Education, Inc."/>
            <p:cNvSpPr txBox="1"/>
            <p:nvPr/>
          </p:nvSpPr>
          <p:spPr>
            <a:xfrm>
              <a:off x="2718370" y="104092"/>
              <a:ext cx="3708848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Copyright © 2016, 2012, 2008 Pearson Education, Inc.</a:t>
              </a:r>
            </a:p>
          </p:txBody>
        </p:sp>
      </p:grpSp>
      <p:pic>
        <p:nvPicPr>
          <p:cNvPr id="27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756" y="6562725"/>
            <a:ext cx="1143001" cy="20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56" y="6597650"/>
            <a:ext cx="1746251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Rectangle 6"/>
          <p:cNvGrpSpPr/>
          <p:nvPr/>
        </p:nvGrpSpPr>
        <p:grpSpPr>
          <a:xfrm>
            <a:off x="-795" y="6477000"/>
            <a:ext cx="9145590" cy="381000"/>
            <a:chOff x="0" y="0"/>
            <a:chExt cx="9145588" cy="381000"/>
          </a:xfrm>
        </p:grpSpPr>
        <p:sp>
          <p:nvSpPr>
            <p:cNvPr id="289" name="Rectangle"/>
            <p:cNvSpPr/>
            <p:nvPr/>
          </p:nvSpPr>
          <p:spPr>
            <a:xfrm>
              <a:off x="-1" y="0"/>
              <a:ext cx="9145590" cy="381000"/>
            </a:xfrm>
            <a:prstGeom prst="rect">
              <a:avLst/>
            </a:prstGeom>
            <a:solidFill>
              <a:srgbClr val="E0DD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0" name="Copyright © 2016, 2012, 2008 Pearson Education, Inc."/>
            <p:cNvSpPr txBox="1"/>
            <p:nvPr/>
          </p:nvSpPr>
          <p:spPr>
            <a:xfrm>
              <a:off x="2718370" y="104092"/>
              <a:ext cx="3708848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Copyright © 2016, 2012, 2008 Pearson Education, Inc.</a:t>
              </a:r>
            </a:p>
          </p:txBody>
        </p:sp>
      </p:grpSp>
      <p:pic>
        <p:nvPicPr>
          <p:cNvPr id="29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756" y="6562725"/>
            <a:ext cx="1143001" cy="20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56" y="6597650"/>
            <a:ext cx="1746251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 3"/>
          <p:cNvSpPr/>
          <p:nvPr/>
        </p:nvSpPr>
        <p:spPr>
          <a:xfrm>
            <a:off x="838200" y="457200"/>
            <a:ext cx="2895600" cy="609600"/>
          </a:xfrm>
          <a:prstGeom prst="rect">
            <a:avLst/>
          </a:prstGeom>
          <a:solidFill>
            <a:srgbClr val="AC005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304" name="Rectangle 8"/>
          <p:cNvGrpSpPr/>
          <p:nvPr/>
        </p:nvGrpSpPr>
        <p:grpSpPr>
          <a:xfrm>
            <a:off x="-795" y="6477000"/>
            <a:ext cx="9145590" cy="381000"/>
            <a:chOff x="0" y="0"/>
            <a:chExt cx="9145588" cy="381000"/>
          </a:xfrm>
        </p:grpSpPr>
        <p:sp>
          <p:nvSpPr>
            <p:cNvPr id="302" name="Rectangle"/>
            <p:cNvSpPr/>
            <p:nvPr/>
          </p:nvSpPr>
          <p:spPr>
            <a:xfrm>
              <a:off x="-1" y="0"/>
              <a:ext cx="9145590" cy="381000"/>
            </a:xfrm>
            <a:prstGeom prst="rect">
              <a:avLst/>
            </a:prstGeom>
            <a:solidFill>
              <a:srgbClr val="E0DD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3" name="Copyright © 2016, 2012, 2008 Pearson Education, Inc."/>
            <p:cNvSpPr txBox="1"/>
            <p:nvPr/>
          </p:nvSpPr>
          <p:spPr>
            <a:xfrm>
              <a:off x="2718370" y="104092"/>
              <a:ext cx="3708848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Copyright © 2016, 2012, 2008 Pearson Education, Inc.</a:t>
              </a:r>
            </a:p>
          </p:txBody>
        </p:sp>
      </p:grpSp>
      <p:pic>
        <p:nvPicPr>
          <p:cNvPr id="305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756" y="6562725"/>
            <a:ext cx="1143001" cy="20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56" y="6597650"/>
            <a:ext cx="1746251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8" name="Rectangle 1"/>
          <p:cNvSpPr/>
          <p:nvPr/>
        </p:nvSpPr>
        <p:spPr>
          <a:xfrm>
            <a:off x="838200" y="457200"/>
            <a:ext cx="2895600" cy="609600"/>
          </a:xfrm>
          <a:prstGeom prst="rect">
            <a:avLst/>
          </a:prstGeom>
          <a:solidFill>
            <a:srgbClr val="AC005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Rectangle 6"/>
          <p:cNvGrpSpPr/>
          <p:nvPr/>
        </p:nvGrpSpPr>
        <p:grpSpPr>
          <a:xfrm>
            <a:off x="-795" y="6477000"/>
            <a:ext cx="9145590" cy="381000"/>
            <a:chOff x="0" y="0"/>
            <a:chExt cx="9145588" cy="381000"/>
          </a:xfrm>
        </p:grpSpPr>
        <p:sp>
          <p:nvSpPr>
            <p:cNvPr id="39" name="Rectangle"/>
            <p:cNvSpPr/>
            <p:nvPr/>
          </p:nvSpPr>
          <p:spPr>
            <a:xfrm>
              <a:off x="-1" y="0"/>
              <a:ext cx="9145590" cy="381000"/>
            </a:xfrm>
            <a:prstGeom prst="rect">
              <a:avLst/>
            </a:prstGeom>
            <a:solidFill>
              <a:srgbClr val="E0DD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" name="Copyright © 2016, 2012, 2008 Pearson Education, Inc."/>
            <p:cNvSpPr txBox="1"/>
            <p:nvPr/>
          </p:nvSpPr>
          <p:spPr>
            <a:xfrm>
              <a:off x="2718370" y="104092"/>
              <a:ext cx="3708848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Copyright © 2016, 2012, 2008 Pearson Education, Inc.</a:t>
              </a:r>
            </a:p>
          </p:txBody>
        </p:sp>
      </p:grpSp>
      <p:pic>
        <p:nvPicPr>
          <p:cNvPr id="4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756" y="6562725"/>
            <a:ext cx="1143001" cy="20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56" y="6597650"/>
            <a:ext cx="1746251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46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400"/>
              </a:spcBef>
              <a:defRPr sz="2000">
                <a:solidFill>
                  <a:srgbClr val="888888"/>
                </a:solidFill>
              </a:defRPr>
            </a:lvl1pPr>
            <a:lvl2pPr>
              <a:spcBef>
                <a:spcPts val="400"/>
              </a:spcBef>
              <a:defRPr sz="2000">
                <a:solidFill>
                  <a:srgbClr val="888888"/>
                </a:solidFill>
              </a:defRPr>
            </a:lvl2pPr>
            <a:lvl3pPr>
              <a:spcBef>
                <a:spcPts val="400"/>
              </a:spcBef>
              <a:defRPr sz="2000">
                <a:solidFill>
                  <a:srgbClr val="888888"/>
                </a:solidFill>
              </a:defRPr>
            </a:lvl3pPr>
            <a:lvl4pPr>
              <a:spcBef>
                <a:spcPts val="400"/>
              </a:spcBef>
              <a:defRPr sz="2000">
                <a:solidFill>
                  <a:srgbClr val="888888"/>
                </a:solidFill>
              </a:defRPr>
            </a:lvl4pPr>
            <a:lvl5pPr>
              <a:spcBef>
                <a:spcPts val="400"/>
              </a:spcBef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Rectangle 6"/>
          <p:cNvGrpSpPr/>
          <p:nvPr/>
        </p:nvGrpSpPr>
        <p:grpSpPr>
          <a:xfrm>
            <a:off x="-795" y="6477000"/>
            <a:ext cx="9145590" cy="381000"/>
            <a:chOff x="0" y="0"/>
            <a:chExt cx="9145588" cy="381000"/>
          </a:xfrm>
        </p:grpSpPr>
        <p:sp>
          <p:nvSpPr>
            <p:cNvPr id="53" name="Rectangle"/>
            <p:cNvSpPr/>
            <p:nvPr/>
          </p:nvSpPr>
          <p:spPr>
            <a:xfrm>
              <a:off x="-1" y="0"/>
              <a:ext cx="9145590" cy="381000"/>
            </a:xfrm>
            <a:prstGeom prst="rect">
              <a:avLst/>
            </a:prstGeom>
            <a:solidFill>
              <a:srgbClr val="E0DD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4" name="Copyright © 2016, 2012, 2008 Pearson Education, Inc."/>
            <p:cNvSpPr txBox="1"/>
            <p:nvPr/>
          </p:nvSpPr>
          <p:spPr>
            <a:xfrm>
              <a:off x="2718370" y="104092"/>
              <a:ext cx="3708848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Copyright © 2016, 2012, 2008 Pearson Education, Inc.</a:t>
              </a:r>
            </a:p>
          </p:txBody>
        </p:sp>
      </p:grpSp>
      <p:pic>
        <p:nvPicPr>
          <p:cNvPr id="5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756" y="6562725"/>
            <a:ext cx="1143001" cy="20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56" y="6597650"/>
            <a:ext cx="1746251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0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Rectangle 6"/>
          <p:cNvGrpSpPr/>
          <p:nvPr/>
        </p:nvGrpSpPr>
        <p:grpSpPr>
          <a:xfrm>
            <a:off x="-795" y="6477000"/>
            <a:ext cx="9145590" cy="381000"/>
            <a:chOff x="0" y="0"/>
            <a:chExt cx="9145588" cy="381000"/>
          </a:xfrm>
        </p:grpSpPr>
        <p:sp>
          <p:nvSpPr>
            <p:cNvPr id="67" name="Rectangle"/>
            <p:cNvSpPr/>
            <p:nvPr/>
          </p:nvSpPr>
          <p:spPr>
            <a:xfrm>
              <a:off x="-1" y="0"/>
              <a:ext cx="9145590" cy="381000"/>
            </a:xfrm>
            <a:prstGeom prst="rect">
              <a:avLst/>
            </a:prstGeom>
            <a:solidFill>
              <a:srgbClr val="E0DD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8" name="Copyright © 2016, 2012, 2008 Pearson Education, Inc."/>
            <p:cNvSpPr txBox="1"/>
            <p:nvPr/>
          </p:nvSpPr>
          <p:spPr>
            <a:xfrm>
              <a:off x="2718370" y="104092"/>
              <a:ext cx="3708848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Copyright © 2016, 2012, 2008 Pearson Education, Inc.</a:t>
              </a:r>
            </a:p>
          </p:txBody>
        </p:sp>
      </p:grpSp>
      <p:pic>
        <p:nvPicPr>
          <p:cNvPr id="7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756" y="6562725"/>
            <a:ext cx="1143001" cy="20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56" y="6597650"/>
            <a:ext cx="1746251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b="1" sz="2400"/>
            </a:lvl1pPr>
            <a:lvl2pPr>
              <a:spcBef>
                <a:spcPts val="500"/>
              </a:spcBef>
              <a:defRPr b="1" sz="2400"/>
            </a:lvl2pPr>
            <a:lvl3pPr>
              <a:spcBef>
                <a:spcPts val="500"/>
              </a:spcBef>
              <a:defRPr b="1" sz="2400"/>
            </a:lvl3pPr>
            <a:lvl4pPr>
              <a:spcBef>
                <a:spcPts val="500"/>
              </a:spcBef>
              <a:defRPr b="1" sz="2400"/>
            </a:lvl4pPr>
            <a:lvl5pPr>
              <a:spcBef>
                <a:spcPts val="500"/>
              </a:spcBef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b="1"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Rectangle 6"/>
          <p:cNvGrpSpPr/>
          <p:nvPr/>
        </p:nvGrpSpPr>
        <p:grpSpPr>
          <a:xfrm>
            <a:off x="-795" y="6477000"/>
            <a:ext cx="9145590" cy="381000"/>
            <a:chOff x="0" y="0"/>
            <a:chExt cx="9145588" cy="381000"/>
          </a:xfrm>
        </p:grpSpPr>
        <p:sp>
          <p:nvSpPr>
            <p:cNvPr id="82" name="Rectangle"/>
            <p:cNvSpPr/>
            <p:nvPr/>
          </p:nvSpPr>
          <p:spPr>
            <a:xfrm>
              <a:off x="-1" y="0"/>
              <a:ext cx="9145590" cy="381000"/>
            </a:xfrm>
            <a:prstGeom prst="rect">
              <a:avLst/>
            </a:prstGeom>
            <a:solidFill>
              <a:srgbClr val="E0DD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3" name="Copyright © 2016, 2012, 2008 Pearson Education, Inc."/>
            <p:cNvSpPr txBox="1"/>
            <p:nvPr/>
          </p:nvSpPr>
          <p:spPr>
            <a:xfrm>
              <a:off x="2718370" y="104092"/>
              <a:ext cx="3708848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Copyright © 2016, 2012, 2008 Pearson Education, Inc.</a:t>
              </a:r>
            </a:p>
          </p:txBody>
        </p:sp>
      </p:grpSp>
      <p:pic>
        <p:nvPicPr>
          <p:cNvPr id="8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756" y="6562725"/>
            <a:ext cx="1143001" cy="20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56" y="6597650"/>
            <a:ext cx="1746251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8"/>
          <p:cNvSpPr/>
          <p:nvPr/>
        </p:nvSpPr>
        <p:spPr>
          <a:xfrm>
            <a:off x="0" y="76200"/>
            <a:ext cx="9144000" cy="533400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3" name="Oval 9"/>
          <p:cNvSpPr/>
          <p:nvPr/>
        </p:nvSpPr>
        <p:spPr>
          <a:xfrm>
            <a:off x="152400" y="9524"/>
            <a:ext cx="685800" cy="685801"/>
          </a:xfrm>
          <a:prstGeom prst="ellipse">
            <a:avLst/>
          </a:prstGeom>
          <a:solidFill>
            <a:srgbClr val="00B050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06" name="Rectangle 12"/>
          <p:cNvGrpSpPr/>
          <p:nvPr/>
        </p:nvGrpSpPr>
        <p:grpSpPr>
          <a:xfrm>
            <a:off x="-795" y="6477000"/>
            <a:ext cx="9145590" cy="381000"/>
            <a:chOff x="0" y="0"/>
            <a:chExt cx="9145588" cy="381000"/>
          </a:xfrm>
        </p:grpSpPr>
        <p:sp>
          <p:nvSpPr>
            <p:cNvPr id="104" name="Rectangle"/>
            <p:cNvSpPr/>
            <p:nvPr/>
          </p:nvSpPr>
          <p:spPr>
            <a:xfrm>
              <a:off x="-1" y="0"/>
              <a:ext cx="9145590" cy="381000"/>
            </a:xfrm>
            <a:prstGeom prst="rect">
              <a:avLst/>
            </a:prstGeom>
            <a:solidFill>
              <a:srgbClr val="E0DD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5" name="Copyright © 2016, 2012, 2008 Pearson Education, Inc."/>
            <p:cNvSpPr txBox="1"/>
            <p:nvPr/>
          </p:nvSpPr>
          <p:spPr>
            <a:xfrm>
              <a:off x="2718370" y="104092"/>
              <a:ext cx="3708848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Copyright © 2016, 2012, 2008 Pearson Education, Inc.</a:t>
              </a:r>
            </a:p>
          </p:txBody>
        </p:sp>
      </p:grpSp>
      <p:pic>
        <p:nvPicPr>
          <p:cNvPr id="107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756" y="6562725"/>
            <a:ext cx="1143001" cy="20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56" y="6597650"/>
            <a:ext cx="1746251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0" name="Title Text"/>
          <p:cNvSpPr txBox="1"/>
          <p:nvPr>
            <p:ph type="title"/>
          </p:nvPr>
        </p:nvSpPr>
        <p:spPr>
          <a:xfrm>
            <a:off x="685800" y="76200"/>
            <a:ext cx="7886700" cy="320675"/>
          </a:xfrm>
          <a:prstGeom prst="rect">
            <a:avLst/>
          </a:prstGeom>
        </p:spPr>
        <p:txBody>
          <a:bodyPr anchor="t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>
              <a:spcBef>
                <a:spcPts val="700"/>
              </a:spcBef>
              <a:defRPr sz="3200"/>
            </a:lvl2pPr>
            <a:lvl3pPr>
              <a:spcBef>
                <a:spcPts val="700"/>
              </a:spcBef>
              <a:defRPr sz="3200"/>
            </a:lvl3pPr>
            <a:lvl4pPr>
              <a:spcBef>
                <a:spcPts val="700"/>
              </a:spcBef>
              <a:defRPr sz="3200"/>
            </a:lvl4pPr>
            <a:lvl5pPr>
              <a:spcBef>
                <a:spcPts val="7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8"/>
          <p:cNvSpPr/>
          <p:nvPr/>
        </p:nvSpPr>
        <p:spPr>
          <a:xfrm>
            <a:off x="2502074" y="85724"/>
            <a:ext cx="6337127" cy="758033"/>
          </a:xfrm>
          <a:prstGeom prst="rect">
            <a:avLst/>
          </a:prstGeom>
          <a:solidFill>
            <a:srgbClr val="5EB688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21" name="Rectangle 11"/>
          <p:cNvGrpSpPr/>
          <p:nvPr/>
        </p:nvGrpSpPr>
        <p:grpSpPr>
          <a:xfrm>
            <a:off x="-795" y="6477000"/>
            <a:ext cx="9145590" cy="381000"/>
            <a:chOff x="0" y="0"/>
            <a:chExt cx="9145588" cy="381000"/>
          </a:xfrm>
        </p:grpSpPr>
        <p:sp>
          <p:nvSpPr>
            <p:cNvPr id="119" name="Rectangle"/>
            <p:cNvSpPr/>
            <p:nvPr/>
          </p:nvSpPr>
          <p:spPr>
            <a:xfrm>
              <a:off x="-1" y="0"/>
              <a:ext cx="9145590" cy="381000"/>
            </a:xfrm>
            <a:prstGeom prst="rect">
              <a:avLst/>
            </a:prstGeom>
            <a:solidFill>
              <a:srgbClr val="E0DD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0" name="Copyright © 2016, 2012, 2008 Pearson Education, Inc."/>
            <p:cNvSpPr txBox="1"/>
            <p:nvPr/>
          </p:nvSpPr>
          <p:spPr>
            <a:xfrm>
              <a:off x="2718370" y="104092"/>
              <a:ext cx="3708848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Copyright © 2016, 2012, 2008 Pearson Education, Inc.</a:t>
              </a:r>
            </a:p>
          </p:txBody>
        </p:sp>
      </p:grpSp>
      <p:pic>
        <p:nvPicPr>
          <p:cNvPr id="122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756" y="6562725"/>
            <a:ext cx="1143001" cy="20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56" y="6597650"/>
            <a:ext cx="1746251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5" name="Rectangle 6"/>
          <p:cNvSpPr/>
          <p:nvPr/>
        </p:nvSpPr>
        <p:spPr>
          <a:xfrm>
            <a:off x="272256" y="85725"/>
            <a:ext cx="2229818" cy="755650"/>
          </a:xfrm>
          <a:prstGeom prst="rect">
            <a:avLst/>
          </a:prstGeom>
          <a:solidFill>
            <a:srgbClr val="5EB68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6" name="Title Text"/>
          <p:cNvSpPr txBox="1"/>
          <p:nvPr>
            <p:ph type="title"/>
          </p:nvPr>
        </p:nvSpPr>
        <p:spPr>
          <a:xfrm>
            <a:off x="2057399" y="152400"/>
            <a:ext cx="7116148" cy="762000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6"/>
          <p:cNvGrpSpPr/>
          <p:nvPr/>
        </p:nvGrpSpPr>
        <p:grpSpPr>
          <a:xfrm>
            <a:off x="-795" y="6477000"/>
            <a:ext cx="9145590" cy="381000"/>
            <a:chOff x="0" y="0"/>
            <a:chExt cx="9145588" cy="381000"/>
          </a:xfrm>
        </p:grpSpPr>
        <p:sp>
          <p:nvSpPr>
            <p:cNvPr id="2" name="Rectangle"/>
            <p:cNvSpPr/>
            <p:nvPr/>
          </p:nvSpPr>
          <p:spPr>
            <a:xfrm>
              <a:off x="-1" y="0"/>
              <a:ext cx="9145590" cy="381000"/>
            </a:xfrm>
            <a:prstGeom prst="rect">
              <a:avLst/>
            </a:prstGeom>
            <a:solidFill>
              <a:srgbClr val="E0DD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" name="Copyright © 2016, 2012, 2008 Pearson Education, Inc."/>
            <p:cNvSpPr txBox="1"/>
            <p:nvPr/>
          </p:nvSpPr>
          <p:spPr>
            <a:xfrm>
              <a:off x="2718370" y="104092"/>
              <a:ext cx="3708848" cy="172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Copyright © 2016, 2012, 2008 Pearson Education, Inc.</a:t>
              </a:r>
            </a:p>
          </p:txBody>
        </p:sp>
      </p:grpSp>
      <p:pic>
        <p:nvPicPr>
          <p:cNvPr id="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756" y="6562725"/>
            <a:ext cx="1143001" cy="20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256" y="6597650"/>
            <a:ext cx="1746251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8786678" y="6540527"/>
            <a:ext cx="245403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b="1"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" name="Title Text"/>
          <p:cNvSpPr txBox="1"/>
          <p:nvPr>
            <p:ph type="title"/>
          </p:nvPr>
        </p:nvSpPr>
        <p:spPr>
          <a:xfrm>
            <a:off x="457200" y="76200"/>
            <a:ext cx="8229600" cy="71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" name="Body Level One…"/>
          <p:cNvSpPr txBox="1"/>
          <p:nvPr>
            <p:ph type="body" idx="1"/>
          </p:nvPr>
        </p:nvSpPr>
        <p:spPr>
          <a:xfrm>
            <a:off x="457200" y="1143000"/>
            <a:ext cx="8229600" cy="533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26060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30632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35204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39776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Rectangle 9"/>
          <p:cNvSpPr txBox="1"/>
          <p:nvPr>
            <p:ph type="sldNum" sz="quarter" idx="2"/>
          </p:nvPr>
        </p:nvSpPr>
        <p:spPr>
          <a:xfrm>
            <a:off x="8857309" y="6540527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23439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Rectangle 11"/>
          <p:cNvSpPr txBox="1"/>
          <p:nvPr>
            <p:ph type="sldNum" sz="quarter" idx="2"/>
          </p:nvPr>
        </p:nvSpPr>
        <p:spPr>
          <a:xfrm>
            <a:off x="8786678" y="6540527"/>
            <a:ext cx="24540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3" name="TextBox 1"/>
          <p:cNvSpPr txBox="1"/>
          <p:nvPr/>
        </p:nvSpPr>
        <p:spPr>
          <a:xfrm>
            <a:off x="960119" y="457199"/>
            <a:ext cx="265176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Objective 4</a:t>
            </a:r>
          </a:p>
        </p:txBody>
      </p:sp>
      <p:sp>
        <p:nvSpPr>
          <p:cNvPr id="384" name="TextBox 3"/>
          <p:cNvSpPr txBox="1"/>
          <p:nvPr/>
        </p:nvSpPr>
        <p:spPr>
          <a:xfrm>
            <a:off x="807718" y="1556265"/>
            <a:ext cx="7745440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Find </a:t>
            </a:r>
            <a:r>
              <a:rPr i="1"/>
              <a:t>n</a:t>
            </a:r>
            <a:r>
              <a:t>th roots of </a:t>
            </a:r>
            <a:r>
              <a:rPr i="1"/>
              <a:t>n</a:t>
            </a:r>
            <a:r>
              <a:t>th powers.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Rectangle 9"/>
          <p:cNvSpPr txBox="1"/>
          <p:nvPr>
            <p:ph type="sldNum" sz="quarter" idx="2"/>
          </p:nvPr>
        </p:nvSpPr>
        <p:spPr>
          <a:xfrm>
            <a:off x="8793685" y="6540527"/>
            <a:ext cx="238396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7" name="Title 1"/>
          <p:cNvSpPr txBox="1"/>
          <p:nvPr>
            <p:ph type="title"/>
          </p:nvPr>
        </p:nvSpPr>
        <p:spPr>
          <a:xfrm>
            <a:off x="457200" y="76199"/>
            <a:ext cx="8229600" cy="715964"/>
          </a:xfrm>
          <a:prstGeom prst="rect">
            <a:avLst/>
          </a:prstGeom>
        </p:spPr>
        <p:txBody>
          <a:bodyPr/>
          <a:lstStyle/>
          <a:p>
            <a:pPr>
              <a:defRPr sz="3900"/>
            </a:pPr>
            <a:r>
              <a:t>Find </a:t>
            </a:r>
            <a:r>
              <a:rPr i="1"/>
              <a:t>n</a:t>
            </a:r>
            <a:r>
              <a:t>th roots of </a:t>
            </a:r>
            <a:r>
              <a:rPr i="1"/>
              <a:t>n</a:t>
            </a:r>
            <a:r>
              <a:t>th powers.</a:t>
            </a:r>
          </a:p>
        </p:txBody>
      </p:sp>
      <p:pic>
        <p:nvPicPr>
          <p:cNvPr id="38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676" y="1595428"/>
            <a:ext cx="8827478" cy="1614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Rectangle 14"/>
          <p:cNvSpPr txBox="1"/>
          <p:nvPr>
            <p:ph type="sldNum" sz="quarter" idx="2"/>
          </p:nvPr>
        </p:nvSpPr>
        <p:spPr>
          <a:xfrm>
            <a:off x="8786678" y="6540527"/>
            <a:ext cx="24540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1" name="Content Placeholder 2"/>
          <p:cNvSpPr txBox="1"/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/>
          <a:lstStyle/>
          <a:p>
            <a:pPr/>
            <a:r>
              <a:t>Find each square root. </a:t>
            </a:r>
          </a:p>
          <a:p>
            <a:pPr/>
            <a:r>
              <a:t>a.  </a:t>
            </a:r>
          </a:p>
          <a:p>
            <a:pPr/>
          </a:p>
          <a:p>
            <a:pPr/>
            <a:r>
              <a:t>b.</a:t>
            </a:r>
          </a:p>
          <a:p>
            <a:pPr/>
          </a:p>
          <a:p>
            <a:pPr/>
            <a:r>
              <a:t>c.</a:t>
            </a:r>
          </a:p>
          <a:p>
            <a:pPr/>
          </a:p>
          <a:p>
            <a:pPr/>
            <a:r>
              <a:t>d.    </a:t>
            </a:r>
          </a:p>
        </p:txBody>
      </p:sp>
      <p:sp>
        <p:nvSpPr>
          <p:cNvPr id="392" name="TextBox 14"/>
          <p:cNvSpPr txBox="1"/>
          <p:nvPr/>
        </p:nvSpPr>
        <p:spPr>
          <a:xfrm>
            <a:off x="560849" y="52406"/>
            <a:ext cx="1679432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Classroom </a:t>
            </a:r>
            <a:br/>
            <a:r>
              <a:t>Example 4</a:t>
            </a:r>
          </a:p>
        </p:txBody>
      </p:sp>
      <p:sp>
        <p:nvSpPr>
          <p:cNvPr id="393" name="Title 1"/>
          <p:cNvSpPr txBox="1"/>
          <p:nvPr/>
        </p:nvSpPr>
        <p:spPr>
          <a:xfrm>
            <a:off x="2537907" y="50346"/>
            <a:ext cx="6246609" cy="817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Simplifying Square Roots Using</a:t>
            </a:r>
            <a:br/>
            <a:r>
              <a:t>Absolute Value</a:t>
            </a:r>
          </a:p>
        </p:txBody>
      </p:sp>
      <p:pic>
        <p:nvPicPr>
          <p:cNvPr id="394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9084" y="1458301"/>
            <a:ext cx="762001" cy="495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Object 5" descr="Object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9137" y="1476497"/>
            <a:ext cx="139700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Object 8" descr="Object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9084" y="2347167"/>
            <a:ext cx="12446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Object 9" descr="Object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92187" y="2396624"/>
            <a:ext cx="163830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Object 10" descr="Object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29084" y="3424835"/>
            <a:ext cx="6604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Object 11" descr="Object 1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29084" y="4404567"/>
            <a:ext cx="11049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Object 13" descr="Object 1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74850" y="3515812"/>
            <a:ext cx="62230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Object 15" descr="Object 15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492187" y="4477592"/>
            <a:ext cx="1498601" cy="48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7" grpId="2"/>
      <p:bldP build="whole" bldLvl="1" animBg="1" rev="0" advAuto="0" spid="400" grpId="3"/>
      <p:bldP build="whole" bldLvl="1" animBg="1" rev="0" advAuto="0" spid="395" grpId="1"/>
      <p:bldP build="whole" bldLvl="1" animBg="1" rev="0" advAuto="0" spid="401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Rectangle 9"/>
          <p:cNvSpPr txBox="1"/>
          <p:nvPr>
            <p:ph type="sldNum" sz="quarter" idx="2"/>
          </p:nvPr>
        </p:nvSpPr>
        <p:spPr>
          <a:xfrm>
            <a:off x="8786678" y="6540527"/>
            <a:ext cx="24540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4" name="Title 1"/>
          <p:cNvSpPr txBox="1"/>
          <p:nvPr>
            <p:ph type="title"/>
          </p:nvPr>
        </p:nvSpPr>
        <p:spPr>
          <a:xfrm>
            <a:off x="457200" y="76199"/>
            <a:ext cx="8229600" cy="715964"/>
          </a:xfrm>
          <a:prstGeom prst="rect">
            <a:avLst/>
          </a:prstGeom>
        </p:spPr>
        <p:txBody>
          <a:bodyPr/>
          <a:lstStyle/>
          <a:p>
            <a:pPr>
              <a:defRPr sz="3900"/>
            </a:pPr>
            <a:r>
              <a:t>Find </a:t>
            </a:r>
            <a:r>
              <a:rPr i="1"/>
              <a:t>n</a:t>
            </a:r>
            <a:r>
              <a:t>th roots of </a:t>
            </a:r>
            <a:r>
              <a:rPr i="1"/>
              <a:t>n</a:t>
            </a:r>
            <a:r>
              <a:t>th powers.</a:t>
            </a:r>
          </a:p>
        </p:txBody>
      </p:sp>
      <p:pic>
        <p:nvPicPr>
          <p:cNvPr id="40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40" y="1529255"/>
            <a:ext cx="8985739" cy="22565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Rectangle 14"/>
          <p:cNvSpPr txBox="1"/>
          <p:nvPr>
            <p:ph type="sldNum" sz="quarter" idx="2"/>
          </p:nvPr>
        </p:nvSpPr>
        <p:spPr>
          <a:xfrm>
            <a:off x="8786678" y="6540527"/>
            <a:ext cx="24540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8" name="Content Placeholder 2"/>
          <p:cNvSpPr txBox="1"/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/>
          <a:lstStyle/>
          <a:p>
            <a:pPr/>
            <a:r>
              <a:t>Find each root. </a:t>
            </a:r>
          </a:p>
          <a:p>
            <a:pPr/>
          </a:p>
          <a:p>
            <a:pPr/>
            <a:r>
              <a:t>a.  </a:t>
            </a:r>
          </a:p>
          <a:p>
            <a:pPr/>
          </a:p>
          <a:p>
            <a:pPr/>
            <a:r>
              <a:t>b.</a:t>
            </a:r>
          </a:p>
          <a:p>
            <a:pPr/>
          </a:p>
          <a:p>
            <a:pPr/>
            <a:r>
              <a:t>c.</a:t>
            </a:r>
          </a:p>
          <a:p>
            <a:pPr/>
          </a:p>
          <a:p>
            <a:pPr/>
            <a:r>
              <a:t>d.    </a:t>
            </a:r>
          </a:p>
        </p:txBody>
      </p:sp>
      <p:sp>
        <p:nvSpPr>
          <p:cNvPr id="409" name="TextBox 14"/>
          <p:cNvSpPr txBox="1"/>
          <p:nvPr/>
        </p:nvSpPr>
        <p:spPr>
          <a:xfrm>
            <a:off x="560849" y="52406"/>
            <a:ext cx="1679432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Classroom </a:t>
            </a:r>
            <a:br/>
            <a:r>
              <a:t>Example 5</a:t>
            </a:r>
          </a:p>
        </p:txBody>
      </p:sp>
      <p:sp>
        <p:nvSpPr>
          <p:cNvPr id="410" name="Title 1"/>
          <p:cNvSpPr txBox="1"/>
          <p:nvPr/>
        </p:nvSpPr>
        <p:spPr>
          <a:xfrm>
            <a:off x="2537907" y="50346"/>
            <a:ext cx="6246609" cy="817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Simplifying Higher Roots Using</a:t>
            </a:r>
            <a:br/>
            <a:r>
              <a:t>Absolute Value</a:t>
            </a:r>
          </a:p>
        </p:txBody>
      </p:sp>
      <p:pic>
        <p:nvPicPr>
          <p:cNvPr id="411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8523" y="1912572"/>
            <a:ext cx="10668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900" y="2932478"/>
            <a:ext cx="10541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Object 6" descr="Object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0300" y="4103687"/>
            <a:ext cx="12573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Object 12" descr="Object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61208" y="5027979"/>
            <a:ext cx="901701" cy="495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Object 16" descr="Object 1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30933" y="1880331"/>
            <a:ext cx="1155701" cy="495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Object 17" descr="Object 1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39511" y="4033958"/>
            <a:ext cx="11938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Object 4" descr="Object 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87511" y="1935720"/>
            <a:ext cx="130810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Object 5" descr="Object 5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355850" y="3074988"/>
            <a:ext cx="2349500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Object 8" descr="Object 8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492187" y="4172682"/>
            <a:ext cx="173990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Object 9" descr="Object 9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254250" y="5102225"/>
            <a:ext cx="2552700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Object 10" descr="Object 10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582995" y="1937483"/>
            <a:ext cx="5969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Object 11" descr="Object 11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587724" y="4069129"/>
            <a:ext cx="762001" cy="58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1" grpId="5"/>
      <p:bldP build="whole" bldLvl="1" animBg="1" rev="0" advAuto="0" spid="422" grpId="6"/>
      <p:bldP build="whole" bldLvl="1" animBg="1" rev="0" advAuto="0" spid="419" grpId="3"/>
      <p:bldP build="whole" bldLvl="1" animBg="1" rev="0" advAuto="0" spid="418" grpId="2"/>
      <p:bldP build="whole" bldLvl="1" animBg="1" rev="0" advAuto="0" spid="420" grpId="4"/>
      <p:bldP build="whole" bldLvl="1" animBg="1" rev="0" advAuto="0" spid="4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Rectangle 11"/>
          <p:cNvSpPr txBox="1"/>
          <p:nvPr>
            <p:ph type="sldNum" sz="quarter" idx="2"/>
          </p:nvPr>
        </p:nvSpPr>
        <p:spPr>
          <a:xfrm>
            <a:off x="8786678" y="6540527"/>
            <a:ext cx="24540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5" name="TextBox 1"/>
          <p:cNvSpPr txBox="1"/>
          <p:nvPr/>
        </p:nvSpPr>
        <p:spPr>
          <a:xfrm>
            <a:off x="960119" y="457199"/>
            <a:ext cx="265176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Objective 5</a:t>
            </a:r>
          </a:p>
        </p:txBody>
      </p:sp>
      <p:sp>
        <p:nvSpPr>
          <p:cNvPr id="426" name="TextBox 3"/>
          <p:cNvSpPr txBox="1"/>
          <p:nvPr/>
        </p:nvSpPr>
        <p:spPr>
          <a:xfrm>
            <a:off x="807720" y="1556265"/>
            <a:ext cx="7305821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Use a calculator to find roots.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Rectangle 14"/>
          <p:cNvSpPr txBox="1"/>
          <p:nvPr>
            <p:ph type="sldNum" sz="quarter" idx="2"/>
          </p:nvPr>
        </p:nvSpPr>
        <p:spPr>
          <a:xfrm>
            <a:off x="8786678" y="6540527"/>
            <a:ext cx="24540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9" name="Content Placeholder 2"/>
          <p:cNvSpPr txBox="1"/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/>
          <a:lstStyle/>
          <a:p>
            <a:pPr/>
            <a:r>
              <a:t>Use a calculator to approximate each radical to three decimal places.</a:t>
            </a:r>
          </a:p>
          <a:p>
            <a:pPr/>
            <a:r>
              <a:t>a.  </a:t>
            </a:r>
          </a:p>
          <a:p>
            <a:pPr/>
          </a:p>
          <a:p>
            <a:pPr/>
            <a:r>
              <a:t>b.</a:t>
            </a:r>
          </a:p>
          <a:p>
            <a:pPr/>
          </a:p>
          <a:p>
            <a:pPr/>
            <a:r>
              <a:t>c.</a:t>
            </a:r>
          </a:p>
          <a:p>
            <a:pPr/>
          </a:p>
          <a:p>
            <a:pPr/>
            <a:r>
              <a:t>d.</a:t>
            </a:r>
          </a:p>
        </p:txBody>
      </p:sp>
      <p:sp>
        <p:nvSpPr>
          <p:cNvPr id="430" name="TextBox 14"/>
          <p:cNvSpPr txBox="1"/>
          <p:nvPr/>
        </p:nvSpPr>
        <p:spPr>
          <a:xfrm>
            <a:off x="560849" y="52406"/>
            <a:ext cx="1679432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Classroom </a:t>
            </a:r>
            <a:br/>
            <a:r>
              <a:t>Example 6</a:t>
            </a:r>
          </a:p>
        </p:txBody>
      </p:sp>
      <p:sp>
        <p:nvSpPr>
          <p:cNvPr id="431" name="Title 1"/>
          <p:cNvSpPr txBox="1"/>
          <p:nvPr/>
        </p:nvSpPr>
        <p:spPr>
          <a:xfrm>
            <a:off x="2537907" y="216069"/>
            <a:ext cx="6246609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Finding Approximations for Roots</a:t>
            </a:r>
          </a:p>
        </p:txBody>
      </p:sp>
      <p:pic>
        <p:nvPicPr>
          <p:cNvPr id="432" name="Object 13" descr="Object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9414" y="1870563"/>
            <a:ext cx="622301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Object 15" descr="Object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295" y="2890471"/>
            <a:ext cx="1028701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Object 18" descr="Object 1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7165" y="3927964"/>
            <a:ext cx="1003301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Object 19" descr="Object 1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39579" y="4965455"/>
            <a:ext cx="1003301" cy="444501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TextBox 20"/>
          <p:cNvSpPr txBox="1"/>
          <p:nvPr/>
        </p:nvSpPr>
        <p:spPr>
          <a:xfrm>
            <a:off x="2296553" y="1863968"/>
            <a:ext cx="1895622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≈ 4.123</a:t>
            </a:r>
          </a:p>
        </p:txBody>
      </p:sp>
      <p:sp>
        <p:nvSpPr>
          <p:cNvPr id="437" name="TextBox 21"/>
          <p:cNvSpPr txBox="1"/>
          <p:nvPr/>
        </p:nvSpPr>
        <p:spPr>
          <a:xfrm>
            <a:off x="2296553" y="2860430"/>
            <a:ext cx="1895622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≈ –19.026 </a:t>
            </a:r>
          </a:p>
        </p:txBody>
      </p:sp>
      <p:sp>
        <p:nvSpPr>
          <p:cNvPr id="438" name="TextBox 22"/>
          <p:cNvSpPr txBox="1"/>
          <p:nvPr/>
        </p:nvSpPr>
        <p:spPr>
          <a:xfrm>
            <a:off x="2296553" y="3944813"/>
            <a:ext cx="1895622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≈ 21.166</a:t>
            </a:r>
          </a:p>
        </p:txBody>
      </p:sp>
      <p:sp>
        <p:nvSpPr>
          <p:cNvPr id="439" name="TextBox 23"/>
          <p:cNvSpPr txBox="1"/>
          <p:nvPr/>
        </p:nvSpPr>
        <p:spPr>
          <a:xfrm>
            <a:off x="2296553" y="4906107"/>
            <a:ext cx="1895622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≈ 9.089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8" grpId="3"/>
      <p:bldP build="whole" bldLvl="1" animBg="1" rev="0" advAuto="0" spid="439" grpId="4"/>
      <p:bldP build="whole" bldLvl="1" animBg="1" rev="0" advAuto="0" spid="437" grpId="2"/>
      <p:bldP build="whole" bldLvl="1" animBg="1" rev="0" advAuto="0" spid="4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Rectangle 15"/>
          <p:cNvSpPr txBox="1"/>
          <p:nvPr>
            <p:ph type="sldNum" sz="quarter" idx="2"/>
          </p:nvPr>
        </p:nvSpPr>
        <p:spPr>
          <a:xfrm>
            <a:off x="8857309" y="6540527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1" name="Title 1"/>
          <p:cNvSpPr txBox="1"/>
          <p:nvPr>
            <p:ph type="title"/>
          </p:nvPr>
        </p:nvSpPr>
        <p:spPr>
          <a:xfrm>
            <a:off x="904875" y="76199"/>
            <a:ext cx="8239126" cy="523222"/>
          </a:xfrm>
          <a:prstGeom prst="rect">
            <a:avLst/>
          </a:prstGeom>
        </p:spPr>
        <p:txBody>
          <a:bodyPr anchor="ctr"/>
          <a:lstStyle/>
          <a:p>
            <a:pPr/>
            <a:r>
              <a:t>Radical Expressions and Graphs</a:t>
            </a:r>
          </a:p>
        </p:txBody>
      </p:sp>
      <p:sp>
        <p:nvSpPr>
          <p:cNvPr id="322" name="Content Placeholder 2"/>
          <p:cNvSpPr txBox="1"/>
          <p:nvPr>
            <p:ph type="body" idx="1"/>
          </p:nvPr>
        </p:nvSpPr>
        <p:spPr>
          <a:xfrm>
            <a:off x="628650" y="1102215"/>
            <a:ext cx="7886700" cy="48815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defRPr sz="2800"/>
            </a:pPr>
            <a:r>
              <a:t>1.  Find roots of numbers.</a:t>
            </a:r>
          </a:p>
          <a:p>
            <a:pPr>
              <a:lnSpc>
                <a:spcPct val="110000"/>
              </a:lnSpc>
              <a:spcBef>
                <a:spcPts val="0"/>
              </a:spcBef>
              <a:defRPr sz="2800"/>
            </a:pPr>
            <a:r>
              <a:t>2.  Find principal roots.</a:t>
            </a:r>
          </a:p>
          <a:p>
            <a:pPr>
              <a:lnSpc>
                <a:spcPct val="110000"/>
              </a:lnSpc>
              <a:spcBef>
                <a:spcPts val="0"/>
              </a:spcBef>
              <a:defRPr sz="2800"/>
            </a:pPr>
            <a:r>
              <a:t>3.  Graph functions defined by radical expressions.</a:t>
            </a:r>
          </a:p>
          <a:p>
            <a:pPr>
              <a:lnSpc>
                <a:spcPct val="110000"/>
              </a:lnSpc>
              <a:spcBef>
                <a:spcPts val="0"/>
              </a:spcBef>
              <a:defRPr sz="2800"/>
            </a:pPr>
            <a:r>
              <a:t>4.  Find </a:t>
            </a:r>
            <a:r>
              <a:rPr i="1"/>
              <a:t>n</a:t>
            </a:r>
            <a:r>
              <a:t>th roots of </a:t>
            </a:r>
            <a:r>
              <a:rPr i="1"/>
              <a:t>n</a:t>
            </a:r>
            <a:r>
              <a:t>th powers.</a:t>
            </a:r>
          </a:p>
          <a:p>
            <a:pPr>
              <a:lnSpc>
                <a:spcPct val="110000"/>
              </a:lnSpc>
              <a:spcBef>
                <a:spcPts val="0"/>
              </a:spcBef>
              <a:defRPr sz="2800"/>
            </a:pPr>
            <a:r>
              <a:t>5.  Use a calculator to find roots.</a:t>
            </a:r>
          </a:p>
        </p:txBody>
      </p:sp>
      <p:sp>
        <p:nvSpPr>
          <p:cNvPr id="323" name="TextBox 3"/>
          <p:cNvSpPr txBox="1"/>
          <p:nvPr/>
        </p:nvSpPr>
        <p:spPr>
          <a:xfrm>
            <a:off x="228599" y="76199"/>
            <a:ext cx="594361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FFFFFF"/>
                </a:solidFill>
              </a:defRPr>
            </a:lvl1pPr>
          </a:lstStyle>
          <a:p>
            <a:pPr/>
            <a:r>
              <a:t>7.1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 11"/>
          <p:cNvSpPr txBox="1"/>
          <p:nvPr>
            <p:ph type="sldNum" sz="quarter" idx="2"/>
          </p:nvPr>
        </p:nvSpPr>
        <p:spPr>
          <a:xfrm>
            <a:off x="8857309" y="6540527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6" name="TextBox 1"/>
          <p:cNvSpPr txBox="1"/>
          <p:nvPr/>
        </p:nvSpPr>
        <p:spPr>
          <a:xfrm>
            <a:off x="960119" y="457199"/>
            <a:ext cx="265176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Objective 1</a:t>
            </a:r>
          </a:p>
        </p:txBody>
      </p:sp>
      <p:sp>
        <p:nvSpPr>
          <p:cNvPr id="327" name="TextBox 3"/>
          <p:cNvSpPr txBox="1"/>
          <p:nvPr/>
        </p:nvSpPr>
        <p:spPr>
          <a:xfrm>
            <a:off x="807719" y="1556265"/>
            <a:ext cx="7775404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Find roots of numbers.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Rectangle 9"/>
          <p:cNvSpPr txBox="1"/>
          <p:nvPr>
            <p:ph type="sldNum" sz="quarter" idx="2"/>
          </p:nvPr>
        </p:nvSpPr>
        <p:spPr>
          <a:xfrm>
            <a:off x="8857309" y="6540527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0" name="Title 1"/>
          <p:cNvSpPr txBox="1"/>
          <p:nvPr>
            <p:ph type="title"/>
          </p:nvPr>
        </p:nvSpPr>
        <p:spPr>
          <a:xfrm>
            <a:off x="457200" y="76199"/>
            <a:ext cx="8229600" cy="715964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Find roots of numbers.</a:t>
            </a:r>
          </a:p>
        </p:txBody>
      </p:sp>
      <p:pic>
        <p:nvPicPr>
          <p:cNvPr id="33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53" y="1539513"/>
            <a:ext cx="8950818" cy="30725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Rectangle 14"/>
          <p:cNvSpPr txBox="1"/>
          <p:nvPr>
            <p:ph type="sldNum" sz="quarter" idx="2"/>
          </p:nvPr>
        </p:nvSpPr>
        <p:spPr>
          <a:xfrm>
            <a:off x="8857309" y="6540527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4" name="Content Placeholder 2"/>
          <p:cNvSpPr txBox="1"/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/>
          <a:lstStyle/>
          <a:p>
            <a:pPr/>
            <a:r>
              <a:t>Find each root. </a:t>
            </a:r>
          </a:p>
          <a:p>
            <a:pPr/>
            <a:r>
              <a:t>a.</a:t>
            </a:r>
          </a:p>
          <a:p>
            <a:pPr/>
          </a:p>
          <a:p>
            <a:pPr/>
          </a:p>
          <a:p>
            <a:pPr/>
            <a:r>
              <a:t>b.</a:t>
            </a:r>
          </a:p>
          <a:p>
            <a:pPr/>
          </a:p>
          <a:p>
            <a:pPr/>
          </a:p>
          <a:p>
            <a:pPr/>
            <a:r>
              <a:t>c.  </a:t>
            </a:r>
          </a:p>
        </p:txBody>
      </p:sp>
      <p:sp>
        <p:nvSpPr>
          <p:cNvPr id="335" name="TextBox 14"/>
          <p:cNvSpPr txBox="1"/>
          <p:nvPr/>
        </p:nvSpPr>
        <p:spPr>
          <a:xfrm>
            <a:off x="560849" y="52406"/>
            <a:ext cx="1679432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Classroom </a:t>
            </a:r>
            <a:br/>
            <a:r>
              <a:t>Example 1</a:t>
            </a:r>
          </a:p>
        </p:txBody>
      </p:sp>
      <p:sp>
        <p:nvSpPr>
          <p:cNvPr id="336" name="Title 1"/>
          <p:cNvSpPr txBox="1"/>
          <p:nvPr/>
        </p:nvSpPr>
        <p:spPr>
          <a:xfrm>
            <a:off x="2537907" y="214095"/>
            <a:ext cx="6246609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Simplifying Higher Roots</a:t>
            </a:r>
          </a:p>
        </p:txBody>
      </p:sp>
      <p:pic>
        <p:nvPicPr>
          <p:cNvPr id="337" name="Object 5" descr="Object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0364" y="1465374"/>
            <a:ext cx="660401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Object 6" descr="Object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1075" y="2982913"/>
            <a:ext cx="838200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Object 11" descr="Object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1960" y="4551988"/>
            <a:ext cx="838201" cy="444501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TextBox 13"/>
          <p:cNvSpPr txBox="1"/>
          <p:nvPr/>
        </p:nvSpPr>
        <p:spPr>
          <a:xfrm>
            <a:off x="2041702" y="1438402"/>
            <a:ext cx="3546843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r>
              <a:t>= </a:t>
            </a:r>
            <a:r>
              <a:rPr>
                <a:solidFill>
                  <a:srgbClr val="0070C0"/>
                </a:solidFill>
              </a:rPr>
              <a:t>3</a:t>
            </a:r>
            <a:r>
              <a:t>, because </a:t>
            </a:r>
            <a:r>
              <a:rPr>
                <a:solidFill>
                  <a:srgbClr val="0070C0"/>
                </a:solidFill>
              </a:rPr>
              <a:t>3</a:t>
            </a:r>
            <a:r>
              <a:rPr baseline="30000">
                <a:solidFill>
                  <a:srgbClr val="E60000"/>
                </a:solidFill>
              </a:rPr>
              <a:t>3</a:t>
            </a:r>
            <a:r>
              <a:t> = 27</a:t>
            </a:r>
          </a:p>
        </p:txBody>
      </p:sp>
      <p:sp>
        <p:nvSpPr>
          <p:cNvPr id="341" name="TextBox 15"/>
          <p:cNvSpPr txBox="1"/>
          <p:nvPr/>
        </p:nvSpPr>
        <p:spPr>
          <a:xfrm>
            <a:off x="2041702" y="2944816"/>
            <a:ext cx="3546843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r>
              <a:t>= </a:t>
            </a:r>
            <a:r>
              <a:rPr>
                <a:solidFill>
                  <a:srgbClr val="0070C0"/>
                </a:solidFill>
              </a:rPr>
              <a:t>6</a:t>
            </a:r>
            <a:r>
              <a:t>, because </a:t>
            </a:r>
            <a:r>
              <a:rPr>
                <a:solidFill>
                  <a:srgbClr val="0070C0"/>
                </a:solidFill>
              </a:rPr>
              <a:t>6</a:t>
            </a:r>
            <a:r>
              <a:rPr baseline="30000">
                <a:solidFill>
                  <a:srgbClr val="E60000"/>
                </a:solidFill>
              </a:rPr>
              <a:t>3</a:t>
            </a:r>
            <a:r>
              <a:t> = 216</a:t>
            </a:r>
          </a:p>
        </p:txBody>
      </p:sp>
      <p:sp>
        <p:nvSpPr>
          <p:cNvPr id="342" name="TextBox 16"/>
          <p:cNvSpPr txBox="1"/>
          <p:nvPr/>
        </p:nvSpPr>
        <p:spPr>
          <a:xfrm>
            <a:off x="2041702" y="4521570"/>
            <a:ext cx="3546843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r>
              <a:t>= </a:t>
            </a:r>
            <a:r>
              <a:rPr>
                <a:solidFill>
                  <a:srgbClr val="0070C0"/>
                </a:solidFill>
              </a:rPr>
              <a:t>4</a:t>
            </a:r>
            <a:r>
              <a:t>, because </a:t>
            </a:r>
            <a:r>
              <a:rPr>
                <a:solidFill>
                  <a:srgbClr val="0070C0"/>
                </a:solidFill>
              </a:rPr>
              <a:t>4</a:t>
            </a:r>
            <a:r>
              <a:rPr baseline="30000">
                <a:solidFill>
                  <a:srgbClr val="E60000"/>
                </a:solidFill>
              </a:rPr>
              <a:t>4</a:t>
            </a:r>
            <a:r>
              <a:t> = 256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2" grpId="3"/>
      <p:bldP build="whole" bldLvl="1" animBg="1" rev="0" advAuto="0" spid="340" grpId="1"/>
      <p:bldP build="whole" bldLvl="1" animBg="1" rev="0" advAuto="0" spid="34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 14"/>
          <p:cNvSpPr txBox="1"/>
          <p:nvPr>
            <p:ph type="sldNum" sz="quarter" idx="2"/>
          </p:nvPr>
        </p:nvSpPr>
        <p:spPr>
          <a:xfrm>
            <a:off x="8857309" y="6540527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5" name="Content Placeholder 2"/>
          <p:cNvSpPr txBox="1"/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/>
          <a:lstStyle/>
          <a:p>
            <a:pPr/>
            <a:r>
              <a:t>Find each root. </a:t>
            </a:r>
          </a:p>
          <a:p>
            <a:pPr/>
            <a:r>
              <a:t>d.</a:t>
            </a:r>
          </a:p>
          <a:p>
            <a:pPr/>
          </a:p>
          <a:p>
            <a:pPr/>
          </a:p>
          <a:p>
            <a:pPr/>
            <a:r>
              <a:t>e.</a:t>
            </a:r>
          </a:p>
          <a:p>
            <a:pPr/>
          </a:p>
          <a:p>
            <a:pPr/>
          </a:p>
          <a:p>
            <a:pPr/>
            <a:r>
              <a:t>f.  </a:t>
            </a:r>
          </a:p>
        </p:txBody>
      </p:sp>
      <p:sp>
        <p:nvSpPr>
          <p:cNvPr id="346" name="TextBox 14"/>
          <p:cNvSpPr txBox="1"/>
          <p:nvPr/>
        </p:nvSpPr>
        <p:spPr>
          <a:xfrm>
            <a:off x="560849" y="52406"/>
            <a:ext cx="1679432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Classroom </a:t>
            </a:r>
            <a:br/>
            <a:r>
              <a:t>Example 1</a:t>
            </a:r>
          </a:p>
        </p:txBody>
      </p:sp>
      <p:sp>
        <p:nvSpPr>
          <p:cNvPr id="347" name="Title 1"/>
          <p:cNvSpPr txBox="1"/>
          <p:nvPr/>
        </p:nvSpPr>
        <p:spPr>
          <a:xfrm>
            <a:off x="2537907" y="214095"/>
            <a:ext cx="6246609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Simplifying Higher Roots (cont.)</a:t>
            </a:r>
          </a:p>
        </p:txBody>
      </p:sp>
      <p:pic>
        <p:nvPicPr>
          <p:cNvPr id="348" name="Object 5" descr="Object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7425" y="1465262"/>
            <a:ext cx="825500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Object 6" descr="Object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3625" y="2728913"/>
            <a:ext cx="673100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Object 11" descr="Object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7249" y="4498607"/>
            <a:ext cx="1104901" cy="444501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TextBox 13"/>
          <p:cNvSpPr txBox="1"/>
          <p:nvPr/>
        </p:nvSpPr>
        <p:spPr>
          <a:xfrm>
            <a:off x="2041702" y="1438402"/>
            <a:ext cx="3546843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r>
              <a:t>= </a:t>
            </a:r>
            <a:r>
              <a:rPr>
                <a:solidFill>
                  <a:srgbClr val="0070C0"/>
                </a:solidFill>
              </a:rPr>
              <a:t>3</a:t>
            </a:r>
            <a:r>
              <a:t>, because </a:t>
            </a:r>
            <a:r>
              <a:rPr>
                <a:solidFill>
                  <a:srgbClr val="0070C0"/>
                </a:solidFill>
              </a:rPr>
              <a:t>3</a:t>
            </a:r>
            <a:r>
              <a:rPr baseline="30000">
                <a:solidFill>
                  <a:srgbClr val="E60000"/>
                </a:solidFill>
              </a:rPr>
              <a:t>5</a:t>
            </a:r>
            <a:r>
              <a:t> = 243</a:t>
            </a:r>
          </a:p>
        </p:txBody>
      </p:sp>
      <p:sp>
        <p:nvSpPr>
          <p:cNvPr id="352" name="TextBox 16"/>
          <p:cNvSpPr txBox="1"/>
          <p:nvPr/>
        </p:nvSpPr>
        <p:spPr>
          <a:xfrm>
            <a:off x="2340648" y="4468815"/>
            <a:ext cx="4700239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r>
              <a:t>= </a:t>
            </a:r>
            <a:r>
              <a:rPr>
                <a:solidFill>
                  <a:srgbClr val="0070C0"/>
                </a:solidFill>
              </a:rPr>
              <a:t>0.4</a:t>
            </a:r>
            <a:r>
              <a:t>, because </a:t>
            </a:r>
            <a:r>
              <a:rPr>
                <a:solidFill>
                  <a:srgbClr val="0070C0"/>
                </a:solidFill>
              </a:rPr>
              <a:t>0.4</a:t>
            </a:r>
            <a:r>
              <a:rPr baseline="30000">
                <a:solidFill>
                  <a:srgbClr val="E60000"/>
                </a:solidFill>
              </a:rPr>
              <a:t>3</a:t>
            </a:r>
            <a:r>
              <a:t> = 0.064</a:t>
            </a:r>
          </a:p>
        </p:txBody>
      </p:sp>
      <p:pic>
        <p:nvPicPr>
          <p:cNvPr id="353" name="Object 1" descr="Object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57388" y="2786063"/>
            <a:ext cx="3467101" cy="1003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1" grpId="1"/>
      <p:bldP build="whole" bldLvl="1" animBg="1" rev="0" advAuto="0" spid="353" grpId="2"/>
      <p:bldP build="whole" bldLvl="1" animBg="1" rev="0" advAuto="0" spid="35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1"/>
          <p:cNvSpPr txBox="1"/>
          <p:nvPr>
            <p:ph type="sldNum" sz="quarter" idx="2"/>
          </p:nvPr>
        </p:nvSpPr>
        <p:spPr>
          <a:xfrm>
            <a:off x="8857309" y="6540527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6" name="TextBox 1"/>
          <p:cNvSpPr txBox="1"/>
          <p:nvPr/>
        </p:nvSpPr>
        <p:spPr>
          <a:xfrm>
            <a:off x="960119" y="457199"/>
            <a:ext cx="265176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Objective 2</a:t>
            </a:r>
          </a:p>
        </p:txBody>
      </p:sp>
      <p:sp>
        <p:nvSpPr>
          <p:cNvPr id="357" name="TextBox 3"/>
          <p:cNvSpPr txBox="1"/>
          <p:nvPr/>
        </p:nvSpPr>
        <p:spPr>
          <a:xfrm>
            <a:off x="807720" y="1556265"/>
            <a:ext cx="7727851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Find principal roots.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ectangle 9"/>
          <p:cNvSpPr txBox="1"/>
          <p:nvPr>
            <p:ph type="sldNum" sz="quarter" idx="2"/>
          </p:nvPr>
        </p:nvSpPr>
        <p:spPr>
          <a:xfrm>
            <a:off x="8857309" y="6540527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0" name="Title 1"/>
          <p:cNvSpPr txBox="1"/>
          <p:nvPr>
            <p:ph type="title"/>
          </p:nvPr>
        </p:nvSpPr>
        <p:spPr>
          <a:xfrm>
            <a:off x="457200" y="76199"/>
            <a:ext cx="8229600" cy="71596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Find principal roots.</a:t>
            </a:r>
          </a:p>
        </p:txBody>
      </p:sp>
      <p:pic>
        <p:nvPicPr>
          <p:cNvPr id="36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261" y="1394084"/>
            <a:ext cx="8809893" cy="3755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Rectangle 14"/>
          <p:cNvSpPr txBox="1"/>
          <p:nvPr>
            <p:ph type="sldNum" sz="quarter" idx="2"/>
          </p:nvPr>
        </p:nvSpPr>
        <p:spPr>
          <a:xfrm>
            <a:off x="8857309" y="6540527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4" name="Content Placeholder 2"/>
          <p:cNvSpPr txBox="1"/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/>
          <a:lstStyle/>
          <a:p>
            <a:pPr/>
            <a:r>
              <a:t>Find each root.</a:t>
            </a:r>
          </a:p>
          <a:p>
            <a:pPr/>
            <a:r>
              <a:t>a.</a:t>
            </a:r>
          </a:p>
          <a:p>
            <a:pPr/>
          </a:p>
          <a:p>
            <a:pPr/>
            <a:r>
              <a:t>b.</a:t>
            </a:r>
          </a:p>
          <a:p>
            <a:pPr/>
          </a:p>
          <a:p>
            <a:pPr/>
            <a:r>
              <a:t>c.</a:t>
            </a:r>
          </a:p>
          <a:p>
            <a:pPr/>
          </a:p>
          <a:p>
            <a:pPr/>
            <a:r>
              <a:t>d.</a:t>
            </a:r>
          </a:p>
        </p:txBody>
      </p:sp>
      <p:sp>
        <p:nvSpPr>
          <p:cNvPr id="365" name="TextBox 14"/>
          <p:cNvSpPr txBox="1"/>
          <p:nvPr/>
        </p:nvSpPr>
        <p:spPr>
          <a:xfrm>
            <a:off x="560849" y="52406"/>
            <a:ext cx="1679432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Classroom </a:t>
            </a:r>
            <a:br/>
            <a:r>
              <a:t>Example 2</a:t>
            </a:r>
          </a:p>
        </p:txBody>
      </p:sp>
      <p:sp>
        <p:nvSpPr>
          <p:cNvPr id="366" name="Title 1"/>
          <p:cNvSpPr txBox="1"/>
          <p:nvPr/>
        </p:nvSpPr>
        <p:spPr>
          <a:xfrm>
            <a:off x="2537907" y="214095"/>
            <a:ext cx="6246609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Finding Roots</a:t>
            </a:r>
          </a:p>
        </p:txBody>
      </p:sp>
      <p:pic>
        <p:nvPicPr>
          <p:cNvPr id="367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3289" y="1448532"/>
            <a:ext cx="647701" cy="444501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TextBox 4"/>
          <p:cNvSpPr txBox="1"/>
          <p:nvPr/>
        </p:nvSpPr>
        <p:spPr>
          <a:xfrm>
            <a:off x="2095195" y="1406768"/>
            <a:ext cx="1251196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= 6</a:t>
            </a:r>
          </a:p>
        </p:txBody>
      </p:sp>
      <p:pic>
        <p:nvPicPr>
          <p:cNvPr id="369" name="Object 5" descr="Object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3289" y="3570044"/>
            <a:ext cx="622301" cy="444501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TextBox 8"/>
          <p:cNvSpPr txBox="1"/>
          <p:nvPr/>
        </p:nvSpPr>
        <p:spPr>
          <a:xfrm>
            <a:off x="2095195" y="3563818"/>
            <a:ext cx="1251196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= 2</a:t>
            </a:r>
          </a:p>
        </p:txBody>
      </p:sp>
      <p:pic>
        <p:nvPicPr>
          <p:cNvPr id="371" name="Object 6" descr="Object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3289" y="2434082"/>
            <a:ext cx="850901" cy="444501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TextBox 10"/>
          <p:cNvSpPr txBox="1"/>
          <p:nvPr/>
        </p:nvSpPr>
        <p:spPr>
          <a:xfrm>
            <a:off x="2095195" y="2420815"/>
            <a:ext cx="1251196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= –6</a:t>
            </a:r>
          </a:p>
        </p:txBody>
      </p:sp>
      <p:pic>
        <p:nvPicPr>
          <p:cNvPr id="373" name="Object 7" descr="Object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3289" y="4578594"/>
            <a:ext cx="825501" cy="444501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TextBox 13"/>
          <p:cNvSpPr txBox="1"/>
          <p:nvPr/>
        </p:nvSpPr>
        <p:spPr>
          <a:xfrm>
            <a:off x="2095195" y="4577862"/>
            <a:ext cx="1251196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= –2</a:t>
            </a:r>
          </a:p>
        </p:txBody>
      </p:sp>
      <p:pic>
        <p:nvPicPr>
          <p:cNvPr id="375" name="Object 9" descr="Object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57961" y="1471584"/>
            <a:ext cx="1143001" cy="444501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TextBox 15"/>
          <p:cNvSpPr txBox="1"/>
          <p:nvPr/>
        </p:nvSpPr>
        <p:spPr>
          <a:xfrm>
            <a:off x="6626163" y="1471225"/>
            <a:ext cx="1251196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= 3</a:t>
            </a:r>
          </a:p>
        </p:txBody>
      </p:sp>
      <p:pic>
        <p:nvPicPr>
          <p:cNvPr id="377" name="Object 11" descr="Object 1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57961" y="2528616"/>
            <a:ext cx="1397001" cy="495301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TextBox 16"/>
          <p:cNvSpPr txBox="1"/>
          <p:nvPr/>
        </p:nvSpPr>
        <p:spPr>
          <a:xfrm>
            <a:off x="6725808" y="2510262"/>
            <a:ext cx="1251196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= –3</a:t>
            </a:r>
          </a:p>
        </p:txBody>
      </p:sp>
      <p:pic>
        <p:nvPicPr>
          <p:cNvPr id="379" name="Object 17" descr="Object 17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36431" y="5688212"/>
            <a:ext cx="1206501" cy="444501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TextBox 18"/>
          <p:cNvSpPr txBox="1"/>
          <p:nvPr/>
        </p:nvSpPr>
        <p:spPr>
          <a:xfrm>
            <a:off x="2296551" y="5652065"/>
            <a:ext cx="3735106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Not a real number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8" grpId="7"/>
      <p:bldP build="whole" bldLvl="1" animBg="1" rev="0" advAuto="0" spid="370" grpId="3"/>
      <p:bldP build="whole" bldLvl="1" animBg="1" rev="0" advAuto="0" spid="376" grpId="6"/>
      <p:bldP build="whole" bldLvl="1" animBg="1" rev="0" advAuto="0" spid="374" grpId="4"/>
      <p:bldP build="whole" bldLvl="1" animBg="1" rev="0" advAuto="0" spid="372" grpId="2"/>
      <p:bldP build="whole" bldLvl="1" animBg="1" rev="0" advAuto="0" spid="368" grpId="1"/>
      <p:bldP build="whole" bldLvl="1" animBg="1" rev="0" advAuto="0" spid="380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