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CDB"/>
          </a:solidFill>
        </a:fill>
      </a:tcStyle>
    </a:wholeTbl>
    <a:band2H>
      <a:tcTxStyle b="def" i="def"/>
      <a:tcStyle>
        <a:tcBdr/>
        <a:fill>
          <a:solidFill>
            <a:srgbClr val="FAE7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0F2"/>
          </a:solidFill>
        </a:fill>
      </a:tcStyle>
    </a:wholeTbl>
    <a:band2H>
      <a:tcTxStyle b="def" i="def"/>
      <a:tcStyle>
        <a:tcBdr/>
        <a:fill>
          <a:solidFill>
            <a:srgbClr val="E8F0F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D4"/>
          </a:solidFill>
        </a:fill>
      </a:tcStyle>
    </a:wholeTbl>
    <a:band2H>
      <a:tcTxStyle b="def" i="def"/>
      <a:tcStyle>
        <a:tcBdr/>
        <a:fill>
          <a:solidFill>
            <a:srgbClr val="F7E8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7" name="Shape 127"/>
          <p:cNvSpPr/>
          <p:nvPr>
            <p:ph type="sldImg"/>
          </p:nvPr>
        </p:nvSpPr>
        <p:spPr>
          <a:xfrm>
            <a:off x="1143000" y="685800"/>
            <a:ext cx="4572000" cy="3429000"/>
          </a:xfrm>
          <a:prstGeom prst="rect">
            <a:avLst/>
          </a:prstGeom>
        </p:spPr>
        <p:txBody>
          <a:bodyPr/>
          <a:lstStyle/>
          <a:p>
            <a:pPr/>
          </a:p>
        </p:txBody>
      </p:sp>
      <p:sp>
        <p:nvSpPr>
          <p:cNvPr id="128" name="Shape 12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143000" y="1122362"/>
            <a:ext cx="6858000" cy="2387601"/>
          </a:xfrm>
          <a:prstGeom prst="rect">
            <a:avLst/>
          </a:prstGeom>
        </p:spPr>
        <p:txBody>
          <a:bodyPr anchor="b"/>
          <a:lstStyle>
            <a:lvl1pPr>
              <a:defRPr sz="6000"/>
            </a:lvl1pPr>
          </a:lstStyle>
          <a:p>
            <a:pPr/>
            <a:r>
              <a:t>Title Text</a:t>
            </a:r>
          </a:p>
        </p:txBody>
      </p:sp>
      <p:sp>
        <p:nvSpPr>
          <p:cNvPr id="12" name="Body Level One…"/>
          <p:cNvSpPr txBox="1"/>
          <p:nvPr>
            <p:ph type="body" sz="quarter" idx="1"/>
          </p:nvPr>
        </p:nvSpPr>
        <p:spPr>
          <a:xfrm>
            <a:off x="1143000" y="3602037"/>
            <a:ext cx="6858000" cy="1655763"/>
          </a:xfrm>
          <a:prstGeom prst="rect">
            <a:avLst/>
          </a:prstGeom>
        </p:spPr>
        <p:txBody>
          <a:bodyPr/>
          <a:lstStyle>
            <a:lvl1pPr marL="0" indent="0" algn="ctr">
              <a:spcBef>
                <a:spcPts val="500"/>
              </a:spcBef>
              <a:buSzTx/>
              <a:buNone/>
              <a:defRPr sz="2400"/>
            </a:lvl1pPr>
            <a:lvl2pPr marL="0" indent="457200" algn="ctr">
              <a:spcBef>
                <a:spcPts val="500"/>
              </a:spcBef>
              <a:buSzTx/>
              <a:buNone/>
              <a:defRPr sz="2400"/>
            </a:lvl2pPr>
            <a:lvl3pPr marL="0" indent="914400" algn="ctr">
              <a:spcBef>
                <a:spcPts val="500"/>
              </a:spcBef>
              <a:buSzTx/>
              <a:buNone/>
              <a:defRPr sz="2400"/>
            </a:lvl3pPr>
            <a:lvl4pPr marL="0" indent="1371600" algn="ctr">
              <a:spcBef>
                <a:spcPts val="500"/>
              </a:spcBef>
              <a:buSzTx/>
              <a:buNone/>
              <a:defRPr sz="2400"/>
            </a:lvl4pPr>
            <a:lvl5pPr marL="0" indent="1828800" algn="ctr">
              <a:spcBef>
                <a:spcPts val="50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92" name="Title Text"/>
          <p:cNvSpPr txBox="1"/>
          <p:nvPr>
            <p:ph type="title"/>
          </p:nvPr>
        </p:nvSpPr>
        <p:spPr>
          <a:prstGeom prst="rect">
            <a:avLst/>
          </a:prstGeom>
        </p:spPr>
        <p:txBody>
          <a:bodyPr/>
          <a:lstStyle/>
          <a:p>
            <a:pPr/>
            <a:r>
              <a:t>Title Text</a:t>
            </a:r>
          </a:p>
        </p:txBody>
      </p:sp>
      <p:sp>
        <p:nvSpPr>
          <p:cNvPr id="93" name="Body Level One…"/>
          <p:cNvSpPr txBox="1"/>
          <p:nvPr>
            <p:ph type="body" idx="1"/>
          </p:nvPr>
        </p:nvSpPr>
        <p:spPr>
          <a:prstGeom prst="rect">
            <a:avLst/>
          </a:prstGeom>
        </p:spPr>
        <p:txBody>
          <a:bodyPr vert="eaVert"/>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01" name="Title Text"/>
          <p:cNvSpPr txBox="1"/>
          <p:nvPr>
            <p:ph type="title"/>
          </p:nvPr>
        </p:nvSpPr>
        <p:spPr>
          <a:xfrm>
            <a:off x="6629400" y="274638"/>
            <a:ext cx="2057400" cy="5851526"/>
          </a:xfrm>
          <a:prstGeom prst="rect">
            <a:avLst/>
          </a:prstGeom>
        </p:spPr>
        <p:txBody>
          <a:bodyPr vert="eaVert"/>
          <a:lstStyle/>
          <a:p>
            <a:pPr/>
            <a:r>
              <a:t>Title Text</a:t>
            </a:r>
          </a:p>
        </p:txBody>
      </p:sp>
      <p:sp>
        <p:nvSpPr>
          <p:cNvPr id="102" name="Body Level One…"/>
          <p:cNvSpPr txBox="1"/>
          <p:nvPr>
            <p:ph type="body" idx="1"/>
          </p:nvPr>
        </p:nvSpPr>
        <p:spPr>
          <a:xfrm>
            <a:off x="457200" y="274638"/>
            <a:ext cx="6019800" cy="5851526"/>
          </a:xfrm>
          <a:prstGeom prst="rect">
            <a:avLst/>
          </a:prstGeom>
        </p:spPr>
        <p:txBody>
          <a:bodyPr vert="eaVert"/>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4 Content">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sp>
        <p:nvSpPr>
          <p:cNvPr id="111" name="Body Level One…"/>
          <p:cNvSpPr txBox="1"/>
          <p:nvPr>
            <p:ph type="body" sz="quarter" idx="1"/>
          </p:nvPr>
        </p:nvSpPr>
        <p:spPr>
          <a:xfrm>
            <a:off x="457200" y="1600200"/>
            <a:ext cx="4038600" cy="218598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2 Content">
    <p:spTree>
      <p:nvGrpSpPr>
        <p:cNvPr id="1" name=""/>
        <p:cNvGrpSpPr/>
        <p:nvPr/>
      </p:nvGrpSpPr>
      <p:grpSpPr>
        <a:xfrm>
          <a:off x="0" y="0"/>
          <a:ext cx="0" cy="0"/>
          <a:chOff x="0" y="0"/>
          <a:chExt cx="0" cy="0"/>
        </a:xfrm>
      </p:grpSpPr>
      <p:sp>
        <p:nvSpPr>
          <p:cNvPr id="119" name="Title Text"/>
          <p:cNvSpPr txBox="1"/>
          <p:nvPr>
            <p:ph type="title"/>
          </p:nvPr>
        </p:nvSpPr>
        <p:spPr>
          <a:xfrm>
            <a:off x="685800" y="609600"/>
            <a:ext cx="7772400" cy="1143000"/>
          </a:xfrm>
          <a:prstGeom prst="rect">
            <a:avLst/>
          </a:prstGeom>
        </p:spPr>
        <p:txBody>
          <a:bodyPr/>
          <a:lstStyle/>
          <a:p>
            <a:pPr/>
            <a:r>
              <a:t>Title Text</a:t>
            </a:r>
          </a:p>
        </p:txBody>
      </p:sp>
      <p:sp>
        <p:nvSpPr>
          <p:cNvPr id="120" name="Body Level One…"/>
          <p:cNvSpPr txBox="1"/>
          <p:nvPr>
            <p:ph type="body" sz="half" idx="1"/>
          </p:nvPr>
        </p:nvSpPr>
        <p:spPr>
          <a:xfrm>
            <a:off x="685800" y="1981200"/>
            <a:ext cx="3810000" cy="41148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xfrm>
            <a:off x="8156292" y="6248400"/>
            <a:ext cx="301909" cy="28882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623887" y="1709738"/>
            <a:ext cx="7886701"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623887" y="4589462"/>
            <a:ext cx="7886701" cy="1500188"/>
          </a:xfrm>
          <a:prstGeom prst="rect">
            <a:avLst/>
          </a:prstGeom>
        </p:spPr>
        <p:txBody>
          <a:bodyPr/>
          <a:lstStyle>
            <a:lvl1pPr marL="0" indent="0">
              <a:spcBef>
                <a:spcPts val="500"/>
              </a:spcBef>
              <a:buSzTx/>
              <a:buNone/>
              <a:defRPr sz="2400"/>
            </a:lvl1pPr>
            <a:lvl2pPr marL="0" indent="457200">
              <a:spcBef>
                <a:spcPts val="500"/>
              </a:spcBef>
              <a:buSzTx/>
              <a:buNone/>
              <a:defRPr sz="2400"/>
            </a:lvl2pPr>
            <a:lvl3pPr marL="0" indent="914400">
              <a:spcBef>
                <a:spcPts val="500"/>
              </a:spcBef>
              <a:buSzTx/>
              <a:buNone/>
              <a:defRPr sz="2400"/>
            </a:lvl3pPr>
            <a:lvl4pPr marL="0" indent="1371600">
              <a:spcBef>
                <a:spcPts val="500"/>
              </a:spcBef>
              <a:buSzTx/>
              <a:buNone/>
              <a:defRPr sz="2400"/>
            </a:lvl4pPr>
            <a:lvl5pPr marL="0" indent="1828800">
              <a:spcBef>
                <a:spcPts val="50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630237" y="365125"/>
            <a:ext cx="7886701" cy="1325563"/>
          </a:xfrm>
          <a:prstGeom prst="rect">
            <a:avLst/>
          </a:prstGeom>
        </p:spPr>
        <p:txBody>
          <a:bodyPr/>
          <a:lstStyle/>
          <a:p>
            <a:pPr/>
            <a:r>
              <a:t>Title Text</a:t>
            </a:r>
          </a:p>
        </p:txBody>
      </p:sp>
      <p:sp>
        <p:nvSpPr>
          <p:cNvPr id="48" name="Body Level One…"/>
          <p:cNvSpPr txBox="1"/>
          <p:nvPr>
            <p:ph type="body" sz="quarter" idx="1"/>
          </p:nvPr>
        </p:nvSpPr>
        <p:spPr>
          <a:xfrm>
            <a:off x="630237" y="1681163"/>
            <a:ext cx="3868739" cy="823913"/>
          </a:xfrm>
          <a:prstGeom prst="rect">
            <a:avLst/>
          </a:prstGeom>
        </p:spPr>
        <p:txBody>
          <a:bodyPr anchor="b"/>
          <a:lstStyle>
            <a:lvl1pPr marL="0" indent="0">
              <a:spcBef>
                <a:spcPts val="500"/>
              </a:spcBef>
              <a:buSzTx/>
              <a:buNone/>
              <a:defRPr b="1" sz="2400"/>
            </a:lvl1pPr>
            <a:lvl2pPr marL="0" indent="457200">
              <a:spcBef>
                <a:spcPts val="500"/>
              </a:spcBef>
              <a:buSzTx/>
              <a:buNone/>
              <a:defRPr b="1" sz="2400"/>
            </a:lvl2pPr>
            <a:lvl3pPr marL="0" indent="914400">
              <a:spcBef>
                <a:spcPts val="500"/>
              </a:spcBef>
              <a:buSzTx/>
              <a:buNone/>
              <a:defRPr b="1" sz="2400"/>
            </a:lvl3pPr>
            <a:lvl4pPr marL="0" indent="1371600">
              <a:spcBef>
                <a:spcPts val="500"/>
              </a:spcBef>
              <a:buSzTx/>
              <a:buNone/>
              <a:defRPr b="1" sz="2400"/>
            </a:lvl4pPr>
            <a:lvl5pPr marL="0" indent="1828800">
              <a:spcBef>
                <a:spcPts val="500"/>
              </a:spcBef>
              <a:buSz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29150" y="1681163"/>
            <a:ext cx="3887788" cy="823913"/>
          </a:xfrm>
          <a:prstGeom prst="rect">
            <a:avLst/>
          </a:prstGeom>
        </p:spPr>
        <p:txBody>
          <a:bodyPr anchor="b"/>
          <a:lstStyle/>
          <a:p>
            <a:pPr marL="0" indent="0">
              <a:spcBef>
                <a:spcPts val="500"/>
              </a:spcBef>
              <a:buSz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630237" y="457200"/>
            <a:ext cx="2949576"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3887787" y="987425"/>
            <a:ext cx="4629151" cy="487362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630237" y="2057400"/>
            <a:ext cx="2949576" cy="3811588"/>
          </a:xfrm>
          <a:prstGeom prst="rect">
            <a:avLst/>
          </a:prstGeom>
        </p:spPr>
        <p:txBody>
          <a:bodyPr/>
          <a:lstStyle/>
          <a:p>
            <a:pPr marL="0" indent="0">
              <a:spcBef>
                <a:spcPts val="300"/>
              </a:spcBef>
              <a:buSz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630237" y="457200"/>
            <a:ext cx="2949576"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3887787" y="987425"/>
            <a:ext cx="4629151" cy="4873625"/>
          </a:xfrm>
          <a:prstGeom prst="rect">
            <a:avLst/>
          </a:prstGeom>
        </p:spPr>
        <p:txBody>
          <a:bodyPr lIns="91439" rIns="91439">
            <a:noAutofit/>
          </a:bodyPr>
          <a:lstStyle/>
          <a:p>
            <a:pPr/>
          </a:p>
        </p:txBody>
      </p:sp>
      <p:sp>
        <p:nvSpPr>
          <p:cNvPr id="84" name="Body Level One…"/>
          <p:cNvSpPr txBox="1"/>
          <p:nvPr>
            <p:ph type="body" sz="quarter" idx="1"/>
          </p:nvPr>
        </p:nvSpPr>
        <p:spPr>
          <a:xfrm>
            <a:off x="630237" y="2057400"/>
            <a:ext cx="2949576" cy="3811588"/>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384892" y="6245225"/>
            <a:ext cx="301909" cy="288824"/>
          </a:xfrm>
          <a:prstGeom prst="rect">
            <a:avLst/>
          </a:prstGeom>
          <a:ln w="12700">
            <a:miter lim="400000"/>
          </a:ln>
        </p:spPr>
        <p:txBody>
          <a:bodyPr wrap="none" lIns="45719" rIns="45719">
            <a:spAutoFit/>
          </a:bodyPr>
          <a:lstStyle>
            <a:lvl1pPr algn="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5pPr>
      <a:lvl6pPr marL="0" marR="0" indent="45720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6pPr>
      <a:lvl7pPr marL="0" marR="0" indent="91440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7pPr>
      <a:lvl8pPr marL="0" marR="0" indent="137160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8pPr>
      <a:lvl9pPr marL="0" marR="0" indent="1828800" algn="ctr" defTabSz="914400" rtl="0" latinLnBrk="0">
        <a:lnSpc>
          <a:spcPct val="100000"/>
        </a:lnSpc>
        <a:spcBef>
          <a:spcPts val="0"/>
        </a:spcBef>
        <a:spcAft>
          <a:spcPts val="0"/>
        </a:spcAft>
        <a:buClrTx/>
        <a:buSzTx/>
        <a:buFontTx/>
        <a:buNone/>
        <a:tabLst/>
        <a:defRPr b="0" baseline="0" cap="none" i="0" spc="0" strike="noStrike" sz="4400" u="none">
          <a:solidFill>
            <a:srgbClr val="454551"/>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4pPr>
      <a:lvl5pPr marL="2194560" marR="0" indent="-36576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b="0" baseline="0" cap="none" i="0" spc="0" strike="noStrike" sz="32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 Id="rId3" Type="http://schemas.openxmlformats.org/officeDocument/2006/relationships/image" Target="../media/image5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6.png"/><Relationship Id="rId3" Type="http://schemas.openxmlformats.org/officeDocument/2006/relationships/image" Target="../media/image67.png"/><Relationship Id="rId4" Type="http://schemas.openxmlformats.org/officeDocument/2006/relationships/image" Target="../media/image6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2.png"/><Relationship Id="rId3" Type="http://schemas.openxmlformats.org/officeDocument/2006/relationships/image" Target="../media/image73.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4.png"/><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6" Type="http://schemas.openxmlformats.org/officeDocument/2006/relationships/image" Target="../media/image78.png"/><Relationship Id="rId7" Type="http://schemas.openxmlformats.org/officeDocument/2006/relationships/image" Target="../media/image79.png"/><Relationship Id="rId8" Type="http://schemas.openxmlformats.org/officeDocument/2006/relationships/image" Target="../media/image8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 Id="rId3" Type="http://schemas.openxmlformats.org/officeDocument/2006/relationships/image" Target="../media/image39.png"/><Relationship Id="rId4" Type="http://schemas.openxmlformats.org/officeDocument/2006/relationships/image" Target="../media/image4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66"/>
        </a:solidFill>
      </p:bgPr>
    </p:bg>
    <p:spTree>
      <p:nvGrpSpPr>
        <p:cNvPr id="1" name=""/>
        <p:cNvGrpSpPr/>
        <p:nvPr/>
      </p:nvGrpSpPr>
      <p:grpSpPr>
        <a:xfrm>
          <a:off x="0" y="0"/>
          <a:ext cx="0" cy="0"/>
          <a:chOff x="0" y="0"/>
          <a:chExt cx="0" cy="0"/>
        </a:xfrm>
      </p:grpSpPr>
      <p:sp>
        <p:nvSpPr>
          <p:cNvPr id="130" name="WordArt 2"/>
          <p:cNvSpPr txBox="1"/>
          <p:nvPr/>
        </p:nvSpPr>
        <p:spPr>
          <a:xfrm>
            <a:off x="1524000" y="1219200"/>
            <a:ext cx="6324600"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594359">
              <a:defRPr sz="5849">
                <a:solidFill>
                  <a:srgbClr val="D8D9DC"/>
                </a:solidFill>
                <a:effectLst>
                  <a:outerShdw sx="100000" sy="100000" kx="0" ky="0" algn="b" rotWithShape="0" blurRad="0" dist="23348" dir="2700000">
                    <a:srgbClr val="C0C0C0">
                      <a:alpha val="79999"/>
                    </a:srgbClr>
                  </a:outerShdw>
                </a:effectLst>
                <a:latin typeface="Impact"/>
                <a:ea typeface="Impact"/>
                <a:cs typeface="Impact"/>
                <a:sym typeface="Impact"/>
              </a:defRPr>
            </a:lvl1pPr>
          </a:lstStyle>
          <a:p>
            <a:pPr/>
            <a:r>
              <a:t>Multiplying Radicals</a:t>
            </a:r>
          </a:p>
        </p:txBody>
      </p:sp>
      <p:pic>
        <p:nvPicPr>
          <p:cNvPr id="131" name="Object 3" descr="Object 3"/>
          <p:cNvPicPr>
            <a:picLocks noChangeAspect="1"/>
          </p:cNvPicPr>
          <p:nvPr/>
        </p:nvPicPr>
        <p:blipFill>
          <a:blip r:embed="rId2">
            <a:extLst/>
          </a:blip>
          <a:stretch>
            <a:fillRect/>
          </a:stretch>
        </p:blipFill>
        <p:spPr>
          <a:xfrm>
            <a:off x="762000" y="2819400"/>
            <a:ext cx="3276600" cy="1447800"/>
          </a:xfrm>
          <a:prstGeom prst="rect">
            <a:avLst/>
          </a:prstGeom>
          <a:ln w="12700">
            <a:miter lim="400000"/>
          </a:ln>
        </p:spPr>
      </p:pic>
      <p:pic>
        <p:nvPicPr>
          <p:cNvPr id="132" name="Object 4" descr="Object 4"/>
          <p:cNvPicPr>
            <a:picLocks noChangeAspect="1"/>
          </p:cNvPicPr>
          <p:nvPr/>
        </p:nvPicPr>
        <p:blipFill>
          <a:blip r:embed="rId2">
            <a:extLst/>
          </a:blip>
          <a:stretch>
            <a:fillRect/>
          </a:stretch>
        </p:blipFill>
        <p:spPr>
          <a:xfrm>
            <a:off x="5029200" y="2819400"/>
            <a:ext cx="2971800" cy="1447800"/>
          </a:xfrm>
          <a:prstGeom prst="rect">
            <a:avLst/>
          </a:prstGeom>
          <a:ln w="12700">
            <a:miter lim="400000"/>
          </a:ln>
        </p:spPr>
      </p:pic>
      <p:sp>
        <p:nvSpPr>
          <p:cNvPr id="133" name="Text Box 5"/>
          <p:cNvSpPr txBox="1"/>
          <p:nvPr/>
        </p:nvSpPr>
        <p:spPr>
          <a:xfrm>
            <a:off x="4312919" y="2971800"/>
            <a:ext cx="670562" cy="135027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200"/>
              </a:spcBef>
              <a:defRPr sz="8800"/>
            </a:lvl1pPr>
          </a:lstStyle>
          <a:p>
            <a:pPr/>
            <a:r>
              <a:t>*</a:t>
            </a:r>
          </a:p>
        </p:txBody>
      </p:sp>
      <p:sp>
        <p:nvSpPr>
          <p:cNvPr id="134" name="Text Box 6"/>
          <p:cNvSpPr txBox="1"/>
          <p:nvPr/>
        </p:nvSpPr>
        <p:spPr>
          <a:xfrm>
            <a:off x="838200" y="4318000"/>
            <a:ext cx="7391400" cy="2370346"/>
          </a:xfrm>
          <a:prstGeom prst="rect">
            <a:avLst/>
          </a:prstGeom>
          <a:ln>
            <a:solidFill>
              <a:srgbClr val="D8D9DC"/>
            </a:solidFill>
            <a:miter/>
          </a:ln>
          <a:extLst>
            <a:ext uri="{C572A759-6A51-4108-AA02-DFA0A04FC94B}">
              <ma14:wrappingTextBoxFlag xmlns:ma14="http://schemas.microsoft.com/office/mac/drawingml/2011/main" val="1"/>
            </a:ext>
          </a:extLst>
        </p:spPr>
        <p:txBody>
          <a:bodyPr lIns="45719" rIns="45719">
            <a:spAutoFit/>
          </a:bodyPr>
          <a:lstStyle>
            <a:lvl1pPr>
              <a:spcBef>
                <a:spcPts val="2400"/>
              </a:spcBef>
              <a:defRPr sz="4000"/>
            </a:lvl1pPr>
          </a:lstStyle>
          <a:p>
            <a:pPr/>
            <a:r>
              <a:t>To multiply radicals: multiply the coefficients and then multiply the radicands and then simplify the remaining radicals.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CFF"/>
        </a:solidFill>
      </p:bgPr>
    </p:bg>
    <p:spTree>
      <p:nvGrpSpPr>
        <p:cNvPr id="1" name=""/>
        <p:cNvGrpSpPr/>
        <p:nvPr/>
      </p:nvGrpSpPr>
      <p:grpSpPr>
        <a:xfrm>
          <a:off x="0" y="0"/>
          <a:ext cx="0" cy="0"/>
          <a:chOff x="0" y="0"/>
          <a:chExt cx="0" cy="0"/>
        </a:xfrm>
      </p:grpSpPr>
      <p:pic>
        <p:nvPicPr>
          <p:cNvPr id="226" name="Object 4" descr="Object 4"/>
          <p:cNvPicPr>
            <a:picLocks noChangeAspect="1"/>
          </p:cNvPicPr>
          <p:nvPr/>
        </p:nvPicPr>
        <p:blipFill>
          <a:blip r:embed="rId2">
            <a:extLst/>
          </a:blip>
          <a:stretch>
            <a:fillRect/>
          </a:stretch>
        </p:blipFill>
        <p:spPr>
          <a:xfrm>
            <a:off x="1066800" y="609600"/>
            <a:ext cx="1797050" cy="766763"/>
          </a:xfrm>
          <a:prstGeom prst="rect">
            <a:avLst/>
          </a:prstGeom>
          <a:ln w="12700">
            <a:miter lim="400000"/>
          </a:ln>
        </p:spPr>
      </p:pic>
      <p:pic>
        <p:nvPicPr>
          <p:cNvPr id="227" name="Object 5" descr="Object 5"/>
          <p:cNvPicPr>
            <a:picLocks noChangeAspect="1"/>
          </p:cNvPicPr>
          <p:nvPr/>
        </p:nvPicPr>
        <p:blipFill>
          <a:blip r:embed="rId3">
            <a:extLst/>
          </a:blip>
          <a:stretch>
            <a:fillRect/>
          </a:stretch>
        </p:blipFill>
        <p:spPr>
          <a:xfrm>
            <a:off x="3962400" y="1981200"/>
            <a:ext cx="2665414" cy="920750"/>
          </a:xfrm>
          <a:prstGeom prst="rect">
            <a:avLst/>
          </a:prstGeom>
          <a:ln w="12700">
            <a:miter lim="400000"/>
          </a:ln>
        </p:spPr>
      </p:pic>
      <p:sp>
        <p:nvSpPr>
          <p:cNvPr id="228" name="Text Box 9"/>
          <p:cNvSpPr txBox="1"/>
          <p:nvPr/>
        </p:nvSpPr>
        <p:spPr>
          <a:xfrm>
            <a:off x="3398519" y="609600"/>
            <a:ext cx="441962"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vl1pPr>
          </a:lstStyle>
          <a:p>
            <a:pPr/>
            <a:r>
              <a:t>= </a:t>
            </a:r>
          </a:p>
        </p:txBody>
      </p:sp>
      <p:sp>
        <p:nvSpPr>
          <p:cNvPr id="229" name="Rectangle 10"/>
          <p:cNvSpPr txBox="1"/>
          <p:nvPr/>
        </p:nvSpPr>
        <p:spPr>
          <a:xfrm>
            <a:off x="3627119" y="4191000"/>
            <a:ext cx="371139"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vl1pPr>
          </a:lstStyle>
          <a:p>
            <a:pPr/>
            <a:r>
              <a:t>=</a:t>
            </a:r>
          </a:p>
        </p:txBody>
      </p:sp>
      <p:sp>
        <p:nvSpPr>
          <p:cNvPr id="230" name="WordArt 15"/>
          <p:cNvSpPr txBox="1"/>
          <p:nvPr/>
        </p:nvSpPr>
        <p:spPr>
          <a:xfrm rot="19802783">
            <a:off x="152400" y="533400"/>
            <a:ext cx="2162175" cy="64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58368">
              <a:defRPr sz="3672">
                <a:ln w="9525" cap="flat">
                  <a:solidFill>
                    <a:srgbClr val="000000"/>
                  </a:solidFill>
                  <a:prstDash val="solid"/>
                  <a:round/>
                </a:ln>
                <a:latin typeface="Arial Black"/>
                <a:ea typeface="Arial Black"/>
                <a:cs typeface="Arial Black"/>
                <a:sym typeface="Arial Black"/>
              </a:defRPr>
            </a:lvl1pPr>
          </a:lstStyle>
          <a:p>
            <a:pPr/>
            <a:r>
              <a:t>Simplify</a:t>
            </a:r>
          </a:p>
        </p:txBody>
      </p:sp>
      <p:pic>
        <p:nvPicPr>
          <p:cNvPr id="231" name="Object 16" descr="Object 16"/>
          <p:cNvPicPr>
            <a:picLocks noChangeAspect="1"/>
          </p:cNvPicPr>
          <p:nvPr/>
        </p:nvPicPr>
        <p:blipFill>
          <a:blip r:embed="rId4">
            <a:extLst/>
          </a:blip>
          <a:stretch>
            <a:fillRect/>
          </a:stretch>
        </p:blipFill>
        <p:spPr>
          <a:xfrm>
            <a:off x="3657600" y="609600"/>
            <a:ext cx="3016250" cy="766763"/>
          </a:xfrm>
          <a:prstGeom prst="rect">
            <a:avLst/>
          </a:prstGeom>
          <a:ln w="12700">
            <a:miter lim="400000"/>
          </a:ln>
        </p:spPr>
      </p:pic>
      <p:pic>
        <p:nvPicPr>
          <p:cNvPr id="232" name="Object 17" descr="Object 17"/>
          <p:cNvPicPr>
            <a:picLocks noChangeAspect="1"/>
          </p:cNvPicPr>
          <p:nvPr/>
        </p:nvPicPr>
        <p:blipFill>
          <a:blip r:embed="rId5">
            <a:extLst/>
          </a:blip>
          <a:stretch>
            <a:fillRect/>
          </a:stretch>
        </p:blipFill>
        <p:spPr>
          <a:xfrm>
            <a:off x="4338637" y="4038600"/>
            <a:ext cx="2465388" cy="920750"/>
          </a:xfrm>
          <a:prstGeom prst="rect">
            <a:avLst/>
          </a:prstGeom>
          <a:ln w="12700">
            <a:miter lim="400000"/>
          </a:ln>
        </p:spPr>
      </p:pic>
      <p:pic>
        <p:nvPicPr>
          <p:cNvPr id="233" name="Object 19" descr="Object 19"/>
          <p:cNvPicPr>
            <a:picLocks noChangeAspect="1"/>
          </p:cNvPicPr>
          <p:nvPr/>
        </p:nvPicPr>
        <p:blipFill>
          <a:blip r:embed="rId6">
            <a:extLst/>
          </a:blip>
          <a:stretch>
            <a:fillRect/>
          </a:stretch>
        </p:blipFill>
        <p:spPr>
          <a:xfrm>
            <a:off x="1066800" y="3962400"/>
            <a:ext cx="1998664" cy="920750"/>
          </a:xfrm>
          <a:prstGeom prst="rect">
            <a:avLst/>
          </a:prstGeom>
          <a:ln w="12700">
            <a:miter lim="400000"/>
          </a:ln>
        </p:spPr>
      </p:pic>
      <p:sp>
        <p:nvSpPr>
          <p:cNvPr id="234" name="Text Box 24"/>
          <p:cNvSpPr txBox="1"/>
          <p:nvPr/>
        </p:nvSpPr>
        <p:spPr>
          <a:xfrm>
            <a:off x="3474719" y="1828800"/>
            <a:ext cx="289562" cy="6463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400"/>
              </a:spcBef>
              <a:defRPr sz="4000"/>
            </a:lvl1pPr>
          </a:lstStyle>
          <a:p>
            <a:pPr/>
            <a:r>
              <a:t>=</a:t>
            </a:r>
          </a:p>
        </p:txBody>
      </p:sp>
      <p:sp>
        <p:nvSpPr>
          <p:cNvPr id="235" name="Rectangle 25"/>
          <p:cNvSpPr txBox="1"/>
          <p:nvPr/>
        </p:nvSpPr>
        <p:spPr>
          <a:xfrm>
            <a:off x="3703319" y="5410200"/>
            <a:ext cx="371139"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3600"/>
            </a:lvl1pPr>
          </a:lstStyle>
          <a:p>
            <a:pPr/>
            <a:r>
              <a:t>=</a:t>
            </a:r>
          </a:p>
        </p:txBody>
      </p:sp>
      <p:pic>
        <p:nvPicPr>
          <p:cNvPr id="236" name="Object 26" descr="Object 26"/>
          <p:cNvPicPr>
            <a:picLocks noChangeAspect="1"/>
          </p:cNvPicPr>
          <p:nvPr/>
        </p:nvPicPr>
        <p:blipFill>
          <a:blip r:embed="rId7">
            <a:extLst/>
          </a:blip>
          <a:stretch>
            <a:fillRect/>
          </a:stretch>
        </p:blipFill>
        <p:spPr>
          <a:xfrm>
            <a:off x="4429125" y="5319712"/>
            <a:ext cx="2598739" cy="795338"/>
          </a:xfrm>
          <a:prstGeom prst="rect">
            <a:avLst/>
          </a:prstGeom>
          <a:ln w="12700">
            <a:miter lim="400000"/>
          </a:ln>
        </p:spPr>
      </p:pic>
      <p:sp>
        <p:nvSpPr>
          <p:cNvPr id="237" name="TextBox 13"/>
          <p:cNvSpPr txBox="1"/>
          <p:nvPr/>
        </p:nvSpPr>
        <p:spPr>
          <a:xfrm>
            <a:off x="2331719" y="3221216"/>
            <a:ext cx="4480562"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powerpoint simplify radical expressions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ectangle 2"/>
          <p:cNvSpPr txBox="1"/>
          <p:nvPr>
            <p:ph type="title"/>
          </p:nvPr>
        </p:nvSpPr>
        <p:spPr>
          <a:xfrm>
            <a:off x="304800" y="609600"/>
            <a:ext cx="2590800" cy="914400"/>
          </a:xfrm>
          <a:prstGeom prst="rect">
            <a:avLst/>
          </a:prstGeom>
        </p:spPr>
        <p:txBody>
          <a:bodyPr/>
          <a:lstStyle/>
          <a:p>
            <a:pPr/>
            <a:r>
              <a:t>Simplify:</a:t>
            </a:r>
          </a:p>
        </p:txBody>
      </p:sp>
      <p:pic>
        <p:nvPicPr>
          <p:cNvPr id="240" name="Object 3" descr="Object 3"/>
          <p:cNvPicPr>
            <a:picLocks noChangeAspect="1"/>
          </p:cNvPicPr>
          <p:nvPr/>
        </p:nvPicPr>
        <p:blipFill>
          <a:blip r:embed="rId2">
            <a:extLst/>
          </a:blip>
          <a:stretch>
            <a:fillRect/>
          </a:stretch>
        </p:blipFill>
        <p:spPr>
          <a:xfrm>
            <a:off x="2743200" y="0"/>
            <a:ext cx="3533775" cy="1733550"/>
          </a:xfrm>
          <a:prstGeom prst="rect">
            <a:avLst/>
          </a:prstGeom>
          <a:ln w="12700">
            <a:miter lim="400000"/>
          </a:ln>
        </p:spPr>
      </p:pic>
      <p:grpSp>
        <p:nvGrpSpPr>
          <p:cNvPr id="243" name="Object 4"/>
          <p:cNvGrpSpPr/>
          <p:nvPr/>
        </p:nvGrpSpPr>
        <p:grpSpPr>
          <a:xfrm>
            <a:off x="3276600" y="2133600"/>
            <a:ext cx="2800350" cy="1466850"/>
            <a:chOff x="0" y="0"/>
            <a:chExt cx="2800350" cy="1466850"/>
          </a:xfrm>
        </p:grpSpPr>
        <p:sp>
          <p:nvSpPr>
            <p:cNvPr id="241" name="Rectangle"/>
            <p:cNvSpPr/>
            <p:nvPr/>
          </p:nvSpPr>
          <p:spPr>
            <a:xfrm>
              <a:off x="0" y="0"/>
              <a:ext cx="2800350" cy="14668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42" name="image136.pdf" descr="image136.pdf"/>
            <p:cNvPicPr>
              <a:picLocks noChangeAspect="1"/>
            </p:cNvPicPr>
            <p:nvPr/>
          </p:nvPicPr>
          <p:blipFill>
            <a:blip r:embed="rId3">
              <a:extLst/>
            </a:blip>
            <a:stretch>
              <a:fillRect/>
            </a:stretch>
          </p:blipFill>
          <p:spPr>
            <a:xfrm>
              <a:off x="0" y="0"/>
              <a:ext cx="2800350" cy="1466850"/>
            </a:xfrm>
            <a:prstGeom prst="rect">
              <a:avLst/>
            </a:prstGeom>
            <a:ln w="38100" cap="flat">
              <a:solidFill>
                <a:srgbClr val="FF0000"/>
              </a:solidFill>
              <a:prstDash val="solid"/>
              <a:miter lim="8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43"/>
                                        </p:tgtEl>
                                        <p:attrNameLst>
                                          <p:attrName>style.visibility</p:attrName>
                                        </p:attrNameLst>
                                      </p:cBhvr>
                                      <p:to>
                                        <p:strVal val="visible"/>
                                      </p:to>
                                    </p:set>
                                    <p:anim calcmode="lin" valueType="num">
                                      <p:cBhvr>
                                        <p:cTn id="7" dur="500" fill="hold"/>
                                        <p:tgtEl>
                                          <p:spTgt spid="243"/>
                                        </p:tgtEl>
                                        <p:attrNameLst>
                                          <p:attrName>ppt_x</p:attrName>
                                        </p:attrNameLst>
                                      </p:cBhvr>
                                      <p:tavLst>
                                        <p:tav tm="0">
                                          <p:val>
                                            <p:strVal val="0-#ppt_w/2"/>
                                          </p:val>
                                        </p:tav>
                                        <p:tav tm="100000">
                                          <p:val>
                                            <p:strVal val="#ppt_x"/>
                                          </p:val>
                                        </p:tav>
                                      </p:tavLst>
                                    </p:anim>
                                    <p:anim calcmode="lin" valueType="num">
                                      <p:cBhvr>
                                        <p:cTn id="8" dur="500" fill="hold"/>
                                        <p:tgtEl>
                                          <p:spTgt spid="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Rectangle 2"/>
          <p:cNvSpPr txBox="1"/>
          <p:nvPr>
            <p:ph type="title"/>
          </p:nvPr>
        </p:nvSpPr>
        <p:spPr>
          <a:xfrm>
            <a:off x="304800" y="609600"/>
            <a:ext cx="2590800" cy="914400"/>
          </a:xfrm>
          <a:prstGeom prst="rect">
            <a:avLst/>
          </a:prstGeom>
        </p:spPr>
        <p:txBody>
          <a:bodyPr/>
          <a:lstStyle/>
          <a:p>
            <a:pPr/>
            <a:r>
              <a:t>Simplify:</a:t>
            </a:r>
          </a:p>
        </p:txBody>
      </p:sp>
      <p:pic>
        <p:nvPicPr>
          <p:cNvPr id="246" name="Object 3" descr="Object 3"/>
          <p:cNvPicPr>
            <a:picLocks noChangeAspect="1"/>
          </p:cNvPicPr>
          <p:nvPr/>
        </p:nvPicPr>
        <p:blipFill>
          <a:blip r:embed="rId2">
            <a:extLst/>
          </a:blip>
          <a:stretch>
            <a:fillRect/>
          </a:stretch>
        </p:blipFill>
        <p:spPr>
          <a:xfrm>
            <a:off x="3124200" y="152400"/>
            <a:ext cx="5534025" cy="1333500"/>
          </a:xfrm>
          <a:prstGeom prst="rect">
            <a:avLst/>
          </a:prstGeom>
          <a:ln w="12700">
            <a:miter lim="400000"/>
          </a:ln>
        </p:spPr>
      </p:pic>
      <p:grpSp>
        <p:nvGrpSpPr>
          <p:cNvPr id="249" name="Object 5"/>
          <p:cNvGrpSpPr/>
          <p:nvPr/>
        </p:nvGrpSpPr>
        <p:grpSpPr>
          <a:xfrm>
            <a:off x="3429000" y="4919662"/>
            <a:ext cx="3267075" cy="1266826"/>
            <a:chOff x="0" y="0"/>
            <a:chExt cx="3267075" cy="1266825"/>
          </a:xfrm>
        </p:grpSpPr>
        <p:sp>
          <p:nvSpPr>
            <p:cNvPr id="247" name="Rectangle"/>
            <p:cNvSpPr/>
            <p:nvPr/>
          </p:nvSpPr>
          <p:spPr>
            <a:xfrm>
              <a:off x="0" y="0"/>
              <a:ext cx="3267075" cy="1266825"/>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48" name="image138.pdf" descr="image138.pdf"/>
            <p:cNvPicPr>
              <a:picLocks noChangeAspect="1"/>
            </p:cNvPicPr>
            <p:nvPr/>
          </p:nvPicPr>
          <p:blipFill>
            <a:blip r:embed="rId3">
              <a:extLst/>
            </a:blip>
            <a:stretch>
              <a:fillRect/>
            </a:stretch>
          </p:blipFill>
          <p:spPr>
            <a:xfrm>
              <a:off x="0" y="0"/>
              <a:ext cx="3267075" cy="1266825"/>
            </a:xfrm>
            <a:prstGeom prst="rect">
              <a:avLst/>
            </a:prstGeom>
            <a:ln w="38100" cap="flat">
              <a:solidFill>
                <a:srgbClr val="FF0000"/>
              </a:solidFill>
              <a:prstDash val="solid"/>
              <a:miter lim="800000"/>
            </a:ln>
            <a:effectLst/>
          </p:spPr>
        </p:pic>
      </p:grpSp>
      <p:grpSp>
        <p:nvGrpSpPr>
          <p:cNvPr id="252" name="Object 6"/>
          <p:cNvGrpSpPr/>
          <p:nvPr/>
        </p:nvGrpSpPr>
        <p:grpSpPr>
          <a:xfrm>
            <a:off x="2895600" y="1447800"/>
            <a:ext cx="5867400" cy="1466850"/>
            <a:chOff x="0" y="0"/>
            <a:chExt cx="5867400" cy="1466850"/>
          </a:xfrm>
        </p:grpSpPr>
        <p:sp>
          <p:nvSpPr>
            <p:cNvPr id="250" name="Rectangle"/>
            <p:cNvSpPr/>
            <p:nvPr/>
          </p:nvSpPr>
          <p:spPr>
            <a:xfrm>
              <a:off x="0" y="0"/>
              <a:ext cx="5867400" cy="14668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51" name="image139.pdf" descr="image139.pdf"/>
            <p:cNvPicPr>
              <a:picLocks noChangeAspect="1"/>
            </p:cNvPicPr>
            <p:nvPr/>
          </p:nvPicPr>
          <p:blipFill>
            <a:blip r:embed="rId4">
              <a:extLst/>
            </a:blip>
            <a:stretch>
              <a:fillRect/>
            </a:stretch>
          </p:blipFill>
          <p:spPr>
            <a:xfrm>
              <a:off x="0" y="0"/>
              <a:ext cx="5867400" cy="1466850"/>
            </a:xfrm>
            <a:prstGeom prst="rect">
              <a:avLst/>
            </a:prstGeom>
            <a:ln w="12700" cap="flat">
              <a:noFill/>
              <a:miter lim="400000"/>
            </a:ln>
            <a:effectLst/>
          </p:spPr>
        </p:pic>
      </p:grpSp>
      <p:grpSp>
        <p:nvGrpSpPr>
          <p:cNvPr id="255" name="Object 7"/>
          <p:cNvGrpSpPr/>
          <p:nvPr/>
        </p:nvGrpSpPr>
        <p:grpSpPr>
          <a:xfrm>
            <a:off x="2824163" y="3048000"/>
            <a:ext cx="4800601" cy="1533525"/>
            <a:chOff x="0" y="0"/>
            <a:chExt cx="4800600" cy="1533525"/>
          </a:xfrm>
        </p:grpSpPr>
        <p:sp>
          <p:nvSpPr>
            <p:cNvPr id="253" name="Rectangle"/>
            <p:cNvSpPr/>
            <p:nvPr/>
          </p:nvSpPr>
          <p:spPr>
            <a:xfrm>
              <a:off x="0" y="0"/>
              <a:ext cx="4800600" cy="1533525"/>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54" name="image140.pdf" descr="image140.pdf"/>
            <p:cNvPicPr>
              <a:picLocks noChangeAspect="1"/>
            </p:cNvPicPr>
            <p:nvPr/>
          </p:nvPicPr>
          <p:blipFill>
            <a:blip r:embed="rId5">
              <a:extLst/>
            </a:blip>
            <a:stretch>
              <a:fillRect/>
            </a:stretch>
          </p:blipFill>
          <p:spPr>
            <a:xfrm>
              <a:off x="0" y="0"/>
              <a:ext cx="4800600" cy="1533525"/>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52"/>
                                        </p:tgtEl>
                                        <p:attrNameLst>
                                          <p:attrName>style.visibility</p:attrName>
                                        </p:attrNameLst>
                                      </p:cBhvr>
                                      <p:to>
                                        <p:strVal val="visible"/>
                                      </p:to>
                                    </p:set>
                                    <p:anim calcmode="lin" valueType="num">
                                      <p:cBhvr>
                                        <p:cTn id="7" dur="500" fill="hold"/>
                                        <p:tgtEl>
                                          <p:spTgt spid="252"/>
                                        </p:tgtEl>
                                        <p:attrNameLst>
                                          <p:attrName>ppt_x</p:attrName>
                                        </p:attrNameLst>
                                      </p:cBhvr>
                                      <p:tavLst>
                                        <p:tav tm="0">
                                          <p:val>
                                            <p:strVal val="0-#ppt_w/2"/>
                                          </p:val>
                                        </p:tav>
                                        <p:tav tm="100000">
                                          <p:val>
                                            <p:strVal val="#ppt_x"/>
                                          </p:val>
                                        </p:tav>
                                      </p:tavLst>
                                    </p:anim>
                                    <p:anim calcmode="lin" valueType="num">
                                      <p:cBhvr>
                                        <p:cTn id="8" dur="500" fill="hold"/>
                                        <p:tgtEl>
                                          <p:spTgt spid="25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55"/>
                                        </p:tgtEl>
                                        <p:attrNameLst>
                                          <p:attrName>style.visibility</p:attrName>
                                        </p:attrNameLst>
                                      </p:cBhvr>
                                      <p:to>
                                        <p:strVal val="visible"/>
                                      </p:to>
                                    </p:set>
                                    <p:anim calcmode="lin" valueType="num">
                                      <p:cBhvr>
                                        <p:cTn id="13" dur="500" fill="hold"/>
                                        <p:tgtEl>
                                          <p:spTgt spid="255"/>
                                        </p:tgtEl>
                                        <p:attrNameLst>
                                          <p:attrName>ppt_x</p:attrName>
                                        </p:attrNameLst>
                                      </p:cBhvr>
                                      <p:tavLst>
                                        <p:tav tm="0">
                                          <p:val>
                                            <p:strVal val="0-#ppt_w/2"/>
                                          </p:val>
                                        </p:tav>
                                        <p:tav tm="100000">
                                          <p:val>
                                            <p:strVal val="#ppt_x"/>
                                          </p:val>
                                        </p:tav>
                                      </p:tavLst>
                                    </p:anim>
                                    <p:anim calcmode="lin" valueType="num">
                                      <p:cBhvr>
                                        <p:cTn id="14" dur="500" fill="hold"/>
                                        <p:tgtEl>
                                          <p:spTgt spid="25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249"/>
                                        </p:tgtEl>
                                        <p:attrNameLst>
                                          <p:attrName>style.visibility</p:attrName>
                                        </p:attrNameLst>
                                      </p:cBhvr>
                                      <p:to>
                                        <p:strVal val="visible"/>
                                      </p:to>
                                    </p:set>
                                    <p:anim calcmode="lin" valueType="num">
                                      <p:cBhvr>
                                        <p:cTn id="19" dur="500" fill="hold"/>
                                        <p:tgtEl>
                                          <p:spTgt spid="249"/>
                                        </p:tgtEl>
                                        <p:attrNameLst>
                                          <p:attrName>ppt_x</p:attrName>
                                        </p:attrNameLst>
                                      </p:cBhvr>
                                      <p:tavLst>
                                        <p:tav tm="0">
                                          <p:val>
                                            <p:strVal val="0-#ppt_w/2"/>
                                          </p:val>
                                        </p:tav>
                                        <p:tav tm="100000">
                                          <p:val>
                                            <p:strVal val="#ppt_x"/>
                                          </p:val>
                                        </p:tav>
                                      </p:tavLst>
                                    </p:anim>
                                    <p:anim calcmode="lin" valueType="num">
                                      <p:cBhvr>
                                        <p:cTn id="20" dur="500" fill="hold"/>
                                        <p:tgtEl>
                                          <p:spTgt spid="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2"/>
      <p:bldP build="whole" bldLvl="1" animBg="1" rev="0" advAuto="0" spid="252" grpId="1"/>
      <p:bldP build="whole" bldLvl="1" animBg="1" rev="0" advAuto="0" spid="249"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Rectangle 2"/>
          <p:cNvSpPr txBox="1"/>
          <p:nvPr>
            <p:ph type="title"/>
          </p:nvPr>
        </p:nvSpPr>
        <p:spPr>
          <a:xfrm>
            <a:off x="304800" y="609600"/>
            <a:ext cx="2590800" cy="914400"/>
          </a:xfrm>
          <a:prstGeom prst="rect">
            <a:avLst/>
          </a:prstGeom>
        </p:spPr>
        <p:txBody>
          <a:bodyPr/>
          <a:lstStyle/>
          <a:p>
            <a:pPr/>
            <a:r>
              <a:t>Simplify:</a:t>
            </a:r>
          </a:p>
        </p:txBody>
      </p:sp>
      <p:pic>
        <p:nvPicPr>
          <p:cNvPr id="258" name="Object 3" descr="Object 3"/>
          <p:cNvPicPr>
            <a:picLocks noChangeAspect="1"/>
          </p:cNvPicPr>
          <p:nvPr/>
        </p:nvPicPr>
        <p:blipFill>
          <a:blip r:embed="rId2">
            <a:extLst/>
          </a:blip>
          <a:stretch>
            <a:fillRect/>
          </a:stretch>
        </p:blipFill>
        <p:spPr>
          <a:xfrm>
            <a:off x="2514600" y="0"/>
            <a:ext cx="4333875" cy="1466850"/>
          </a:xfrm>
          <a:prstGeom prst="rect">
            <a:avLst/>
          </a:prstGeom>
          <a:ln w="12700">
            <a:miter lim="400000"/>
          </a:ln>
        </p:spPr>
      </p:pic>
      <p:grpSp>
        <p:nvGrpSpPr>
          <p:cNvPr id="261" name="Object 4"/>
          <p:cNvGrpSpPr/>
          <p:nvPr/>
        </p:nvGrpSpPr>
        <p:grpSpPr>
          <a:xfrm>
            <a:off x="3233738" y="3438525"/>
            <a:ext cx="2000251" cy="1333500"/>
            <a:chOff x="0" y="0"/>
            <a:chExt cx="2000250" cy="1333500"/>
          </a:xfrm>
        </p:grpSpPr>
        <p:sp>
          <p:nvSpPr>
            <p:cNvPr id="259" name="Rectangle"/>
            <p:cNvSpPr/>
            <p:nvPr/>
          </p:nvSpPr>
          <p:spPr>
            <a:xfrm>
              <a:off x="0" y="0"/>
              <a:ext cx="2000250" cy="133350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60" name="image142.pdf" descr="image142.pdf"/>
            <p:cNvPicPr>
              <a:picLocks noChangeAspect="1"/>
            </p:cNvPicPr>
            <p:nvPr/>
          </p:nvPicPr>
          <p:blipFill>
            <a:blip r:embed="rId3">
              <a:extLst/>
            </a:blip>
            <a:stretch>
              <a:fillRect/>
            </a:stretch>
          </p:blipFill>
          <p:spPr>
            <a:xfrm>
              <a:off x="0" y="0"/>
              <a:ext cx="2000250" cy="1333500"/>
            </a:xfrm>
            <a:prstGeom prst="rect">
              <a:avLst/>
            </a:prstGeom>
            <a:ln w="38100" cap="flat">
              <a:solidFill>
                <a:srgbClr val="FF0000"/>
              </a:solidFill>
              <a:prstDash val="solid"/>
              <a:miter lim="800000"/>
            </a:ln>
            <a:effectLst/>
          </p:spPr>
        </p:pic>
      </p:grpSp>
      <p:grpSp>
        <p:nvGrpSpPr>
          <p:cNvPr id="264" name="Object 5"/>
          <p:cNvGrpSpPr/>
          <p:nvPr/>
        </p:nvGrpSpPr>
        <p:grpSpPr>
          <a:xfrm>
            <a:off x="2700338" y="1533525"/>
            <a:ext cx="3333751" cy="1733550"/>
            <a:chOff x="0" y="0"/>
            <a:chExt cx="3333750" cy="1733550"/>
          </a:xfrm>
        </p:grpSpPr>
        <p:sp>
          <p:nvSpPr>
            <p:cNvPr id="262" name="Rectangle"/>
            <p:cNvSpPr/>
            <p:nvPr/>
          </p:nvSpPr>
          <p:spPr>
            <a:xfrm>
              <a:off x="0" y="0"/>
              <a:ext cx="3333750" cy="17335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63" name="image143.pdf" descr="image143.pdf"/>
            <p:cNvPicPr>
              <a:picLocks noChangeAspect="1"/>
            </p:cNvPicPr>
            <p:nvPr/>
          </p:nvPicPr>
          <p:blipFill>
            <a:blip r:embed="rId4">
              <a:extLst/>
            </a:blip>
            <a:stretch>
              <a:fillRect/>
            </a:stretch>
          </p:blipFill>
          <p:spPr>
            <a:xfrm>
              <a:off x="0" y="0"/>
              <a:ext cx="3333750" cy="173355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64"/>
                                        </p:tgtEl>
                                        <p:attrNameLst>
                                          <p:attrName>style.visibility</p:attrName>
                                        </p:attrNameLst>
                                      </p:cBhvr>
                                      <p:to>
                                        <p:strVal val="visible"/>
                                      </p:to>
                                    </p:set>
                                    <p:anim calcmode="lin" valueType="num">
                                      <p:cBhvr>
                                        <p:cTn id="7" dur="500" fill="hold"/>
                                        <p:tgtEl>
                                          <p:spTgt spid="264"/>
                                        </p:tgtEl>
                                        <p:attrNameLst>
                                          <p:attrName>ppt_x</p:attrName>
                                        </p:attrNameLst>
                                      </p:cBhvr>
                                      <p:tavLst>
                                        <p:tav tm="0">
                                          <p:val>
                                            <p:strVal val="0-#ppt_w/2"/>
                                          </p:val>
                                        </p:tav>
                                        <p:tav tm="100000">
                                          <p:val>
                                            <p:strVal val="#ppt_x"/>
                                          </p:val>
                                        </p:tav>
                                      </p:tavLst>
                                    </p:anim>
                                    <p:anim calcmode="lin" valueType="num">
                                      <p:cBhvr>
                                        <p:cTn id="8" dur="500" fill="hold"/>
                                        <p:tgtEl>
                                          <p:spTgt spid="2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61"/>
                                        </p:tgtEl>
                                        <p:attrNameLst>
                                          <p:attrName>style.visibility</p:attrName>
                                        </p:attrNameLst>
                                      </p:cBhvr>
                                      <p:to>
                                        <p:strVal val="visible"/>
                                      </p:to>
                                    </p:set>
                                    <p:anim calcmode="lin" valueType="num">
                                      <p:cBhvr>
                                        <p:cTn id="13" dur="500" fill="hold"/>
                                        <p:tgtEl>
                                          <p:spTgt spid="261"/>
                                        </p:tgtEl>
                                        <p:attrNameLst>
                                          <p:attrName>ppt_x</p:attrName>
                                        </p:attrNameLst>
                                      </p:cBhvr>
                                      <p:tavLst>
                                        <p:tav tm="0">
                                          <p:val>
                                            <p:strVal val="0-#ppt_w/2"/>
                                          </p:val>
                                        </p:tav>
                                        <p:tav tm="100000">
                                          <p:val>
                                            <p:strVal val="#ppt_x"/>
                                          </p:val>
                                        </p:tav>
                                      </p:tavLst>
                                    </p:anim>
                                    <p:anim calcmode="lin" valueType="num">
                                      <p:cBhvr>
                                        <p:cTn id="14" dur="500" fill="hold"/>
                                        <p:tgtEl>
                                          <p:spTgt spid="2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1"/>
      <p:bldP build="whole" bldLvl="1" animBg="1" rev="0" advAuto="0" spid="261"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Rectangle 2"/>
          <p:cNvSpPr txBox="1"/>
          <p:nvPr>
            <p:ph type="title"/>
          </p:nvPr>
        </p:nvSpPr>
        <p:spPr>
          <a:xfrm>
            <a:off x="304800" y="609600"/>
            <a:ext cx="2590800" cy="914400"/>
          </a:xfrm>
          <a:prstGeom prst="rect">
            <a:avLst/>
          </a:prstGeom>
        </p:spPr>
        <p:txBody>
          <a:bodyPr/>
          <a:lstStyle/>
          <a:p>
            <a:pPr/>
            <a:r>
              <a:t>Simplify:</a:t>
            </a:r>
          </a:p>
        </p:txBody>
      </p:sp>
      <p:pic>
        <p:nvPicPr>
          <p:cNvPr id="267" name="Object 3" descr="Object 3"/>
          <p:cNvPicPr>
            <a:picLocks noChangeAspect="1"/>
          </p:cNvPicPr>
          <p:nvPr/>
        </p:nvPicPr>
        <p:blipFill>
          <a:blip r:embed="rId2">
            <a:extLst/>
          </a:blip>
          <a:stretch>
            <a:fillRect/>
          </a:stretch>
        </p:blipFill>
        <p:spPr>
          <a:xfrm>
            <a:off x="2743200" y="0"/>
            <a:ext cx="4000500" cy="1733550"/>
          </a:xfrm>
          <a:prstGeom prst="rect">
            <a:avLst/>
          </a:prstGeom>
          <a:ln w="12700">
            <a:miter lim="400000"/>
          </a:ln>
        </p:spPr>
      </p:pic>
      <p:grpSp>
        <p:nvGrpSpPr>
          <p:cNvPr id="270" name="Object 4"/>
          <p:cNvGrpSpPr/>
          <p:nvPr/>
        </p:nvGrpSpPr>
        <p:grpSpPr>
          <a:xfrm>
            <a:off x="2795588" y="3667125"/>
            <a:ext cx="3067051" cy="1466850"/>
            <a:chOff x="0" y="0"/>
            <a:chExt cx="3067050" cy="1466850"/>
          </a:xfrm>
        </p:grpSpPr>
        <p:sp>
          <p:nvSpPr>
            <p:cNvPr id="268" name="Rectangle"/>
            <p:cNvSpPr/>
            <p:nvPr/>
          </p:nvSpPr>
          <p:spPr>
            <a:xfrm>
              <a:off x="0" y="0"/>
              <a:ext cx="3067050" cy="14668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69" name="image145.pdf" descr="image145.pdf"/>
            <p:cNvPicPr>
              <a:picLocks noChangeAspect="1"/>
            </p:cNvPicPr>
            <p:nvPr/>
          </p:nvPicPr>
          <p:blipFill>
            <a:blip r:embed="rId3">
              <a:extLst/>
            </a:blip>
            <a:stretch>
              <a:fillRect/>
            </a:stretch>
          </p:blipFill>
          <p:spPr>
            <a:xfrm>
              <a:off x="0" y="0"/>
              <a:ext cx="3067050" cy="1466850"/>
            </a:xfrm>
            <a:prstGeom prst="rect">
              <a:avLst/>
            </a:prstGeom>
            <a:ln w="38100" cap="flat">
              <a:solidFill>
                <a:srgbClr val="FF0000"/>
              </a:solidFill>
              <a:prstDash val="solid"/>
              <a:miter lim="800000"/>
            </a:ln>
            <a:effectLst/>
          </p:spPr>
        </p:pic>
      </p:grpSp>
      <p:grpSp>
        <p:nvGrpSpPr>
          <p:cNvPr id="273" name="Object 5"/>
          <p:cNvGrpSpPr/>
          <p:nvPr/>
        </p:nvGrpSpPr>
        <p:grpSpPr>
          <a:xfrm>
            <a:off x="1843088" y="1743075"/>
            <a:ext cx="5067301" cy="1733550"/>
            <a:chOff x="0" y="0"/>
            <a:chExt cx="5067300" cy="1733550"/>
          </a:xfrm>
        </p:grpSpPr>
        <p:sp>
          <p:nvSpPr>
            <p:cNvPr id="271" name="Rectangle"/>
            <p:cNvSpPr/>
            <p:nvPr/>
          </p:nvSpPr>
          <p:spPr>
            <a:xfrm>
              <a:off x="0" y="0"/>
              <a:ext cx="5067300" cy="17335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72" name="image146.pdf" descr="image146.pdf"/>
            <p:cNvPicPr>
              <a:picLocks noChangeAspect="1"/>
            </p:cNvPicPr>
            <p:nvPr/>
          </p:nvPicPr>
          <p:blipFill>
            <a:blip r:embed="rId4">
              <a:extLst/>
            </a:blip>
            <a:stretch>
              <a:fillRect/>
            </a:stretch>
          </p:blipFill>
          <p:spPr>
            <a:xfrm>
              <a:off x="0" y="0"/>
              <a:ext cx="5067300" cy="173355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73"/>
                                        </p:tgtEl>
                                        <p:attrNameLst>
                                          <p:attrName>style.visibility</p:attrName>
                                        </p:attrNameLst>
                                      </p:cBhvr>
                                      <p:to>
                                        <p:strVal val="visible"/>
                                      </p:to>
                                    </p:set>
                                    <p:anim calcmode="lin" valueType="num">
                                      <p:cBhvr>
                                        <p:cTn id="7" dur="500" fill="hold"/>
                                        <p:tgtEl>
                                          <p:spTgt spid="273"/>
                                        </p:tgtEl>
                                        <p:attrNameLst>
                                          <p:attrName>ppt_x</p:attrName>
                                        </p:attrNameLst>
                                      </p:cBhvr>
                                      <p:tavLst>
                                        <p:tav tm="0">
                                          <p:val>
                                            <p:strVal val="0-#ppt_w/2"/>
                                          </p:val>
                                        </p:tav>
                                        <p:tav tm="100000">
                                          <p:val>
                                            <p:strVal val="#ppt_x"/>
                                          </p:val>
                                        </p:tav>
                                      </p:tavLst>
                                    </p:anim>
                                    <p:anim calcmode="lin" valueType="num">
                                      <p:cBhvr>
                                        <p:cTn id="8" dur="500" fill="hold"/>
                                        <p:tgtEl>
                                          <p:spTgt spid="27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270"/>
                                        </p:tgtEl>
                                        <p:attrNameLst>
                                          <p:attrName>style.visibility</p:attrName>
                                        </p:attrNameLst>
                                      </p:cBhvr>
                                      <p:to>
                                        <p:strVal val="visible"/>
                                      </p:to>
                                    </p:set>
                                    <p:anim calcmode="lin" valueType="num">
                                      <p:cBhvr>
                                        <p:cTn id="13" dur="500" fill="hold"/>
                                        <p:tgtEl>
                                          <p:spTgt spid="270"/>
                                        </p:tgtEl>
                                        <p:attrNameLst>
                                          <p:attrName>ppt_x</p:attrName>
                                        </p:attrNameLst>
                                      </p:cBhvr>
                                      <p:tavLst>
                                        <p:tav tm="0">
                                          <p:val>
                                            <p:strVal val="0-#ppt_w/2"/>
                                          </p:val>
                                        </p:tav>
                                        <p:tav tm="100000">
                                          <p:val>
                                            <p:strVal val="#ppt_x"/>
                                          </p:val>
                                        </p:tav>
                                      </p:tavLst>
                                    </p:anim>
                                    <p:anim calcmode="lin" valueType="num">
                                      <p:cBhvr>
                                        <p:cTn id="14" dur="500" fill="hold"/>
                                        <p:tgtEl>
                                          <p:spTgt spid="2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3" grpId="1"/>
      <p:bldP build="whole" bldLvl="1" animBg="1" rev="0" advAuto="0" spid="270"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ectangle 2"/>
          <p:cNvSpPr txBox="1"/>
          <p:nvPr>
            <p:ph type="title"/>
          </p:nvPr>
        </p:nvSpPr>
        <p:spPr>
          <a:xfrm>
            <a:off x="304800" y="609600"/>
            <a:ext cx="2590800" cy="914400"/>
          </a:xfrm>
          <a:prstGeom prst="rect">
            <a:avLst/>
          </a:prstGeom>
        </p:spPr>
        <p:txBody>
          <a:bodyPr/>
          <a:lstStyle/>
          <a:p>
            <a:pPr/>
            <a:r>
              <a:t>Simplify:</a:t>
            </a:r>
          </a:p>
        </p:txBody>
      </p:sp>
      <p:pic>
        <p:nvPicPr>
          <p:cNvPr id="276" name="Object 3" descr="Object 3"/>
          <p:cNvPicPr>
            <a:picLocks noChangeAspect="1"/>
          </p:cNvPicPr>
          <p:nvPr/>
        </p:nvPicPr>
        <p:blipFill>
          <a:blip r:embed="rId2">
            <a:extLst/>
          </a:blip>
          <a:stretch>
            <a:fillRect/>
          </a:stretch>
        </p:blipFill>
        <p:spPr>
          <a:xfrm>
            <a:off x="2962275" y="19050"/>
            <a:ext cx="4200525" cy="1733550"/>
          </a:xfrm>
          <a:prstGeom prst="rect">
            <a:avLst/>
          </a:prstGeom>
          <a:ln w="12700">
            <a:miter lim="400000"/>
          </a:ln>
        </p:spPr>
      </p:pic>
      <p:grpSp>
        <p:nvGrpSpPr>
          <p:cNvPr id="279" name="Object 4"/>
          <p:cNvGrpSpPr/>
          <p:nvPr/>
        </p:nvGrpSpPr>
        <p:grpSpPr>
          <a:xfrm>
            <a:off x="1371600" y="3581400"/>
            <a:ext cx="6600825" cy="1533525"/>
            <a:chOff x="0" y="0"/>
            <a:chExt cx="6600825" cy="1533525"/>
          </a:xfrm>
        </p:grpSpPr>
        <p:sp>
          <p:nvSpPr>
            <p:cNvPr id="277" name="Rectangle"/>
            <p:cNvSpPr/>
            <p:nvPr/>
          </p:nvSpPr>
          <p:spPr>
            <a:xfrm>
              <a:off x="0" y="0"/>
              <a:ext cx="6600825" cy="1533525"/>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78" name="image148.pdf" descr="image148.pdf"/>
            <p:cNvPicPr>
              <a:picLocks noChangeAspect="1"/>
            </p:cNvPicPr>
            <p:nvPr/>
          </p:nvPicPr>
          <p:blipFill>
            <a:blip r:embed="rId3">
              <a:extLst/>
            </a:blip>
            <a:stretch>
              <a:fillRect/>
            </a:stretch>
          </p:blipFill>
          <p:spPr>
            <a:xfrm>
              <a:off x="0" y="0"/>
              <a:ext cx="6600825" cy="1533525"/>
            </a:xfrm>
            <a:prstGeom prst="rect">
              <a:avLst/>
            </a:prstGeom>
            <a:ln w="38100" cap="flat">
              <a:solidFill>
                <a:srgbClr val="FF0000"/>
              </a:solidFill>
              <a:prstDash val="solid"/>
              <a:miter lim="800000"/>
            </a:ln>
            <a:effectLst/>
          </p:spPr>
        </p:pic>
      </p:grpSp>
      <p:grpSp>
        <p:nvGrpSpPr>
          <p:cNvPr id="282" name="Object 5"/>
          <p:cNvGrpSpPr/>
          <p:nvPr/>
        </p:nvGrpSpPr>
        <p:grpSpPr>
          <a:xfrm>
            <a:off x="685800" y="1600200"/>
            <a:ext cx="8067675" cy="1733550"/>
            <a:chOff x="0" y="0"/>
            <a:chExt cx="8067675" cy="1733550"/>
          </a:xfrm>
        </p:grpSpPr>
        <p:sp>
          <p:nvSpPr>
            <p:cNvPr id="280" name="Rectangle"/>
            <p:cNvSpPr/>
            <p:nvPr/>
          </p:nvSpPr>
          <p:spPr>
            <a:xfrm>
              <a:off x="0" y="0"/>
              <a:ext cx="8067675" cy="17335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81" name="image149.pdf" descr="image149.pdf"/>
            <p:cNvPicPr>
              <a:picLocks noChangeAspect="1"/>
            </p:cNvPicPr>
            <p:nvPr/>
          </p:nvPicPr>
          <p:blipFill>
            <a:blip r:embed="rId4">
              <a:extLst/>
            </a:blip>
            <a:stretch>
              <a:fillRect/>
            </a:stretch>
          </p:blipFill>
          <p:spPr>
            <a:xfrm>
              <a:off x="0" y="0"/>
              <a:ext cx="8067675" cy="173355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82"/>
                                        </p:tgtEl>
                                        <p:attrNameLst>
                                          <p:attrName>style.visibility</p:attrName>
                                        </p:attrNameLst>
                                      </p:cBhvr>
                                      <p:to>
                                        <p:strVal val="visible"/>
                                      </p:to>
                                    </p:set>
                                    <p:anim calcmode="lin" valueType="num">
                                      <p:cBhvr>
                                        <p:cTn id="7" dur="500" fill="hold"/>
                                        <p:tgtEl>
                                          <p:spTgt spid="282"/>
                                        </p:tgtEl>
                                        <p:attrNameLst>
                                          <p:attrName>ppt_x</p:attrName>
                                        </p:attrNameLst>
                                      </p:cBhvr>
                                      <p:tavLst>
                                        <p:tav tm="0">
                                          <p:val>
                                            <p:strVal val="0-#ppt_w/2"/>
                                          </p:val>
                                        </p:tav>
                                        <p:tav tm="100000">
                                          <p:val>
                                            <p:strVal val="#ppt_x"/>
                                          </p:val>
                                        </p:tav>
                                      </p:tavLst>
                                    </p:anim>
                                    <p:anim calcmode="lin" valueType="num">
                                      <p:cBhvr>
                                        <p:cTn id="8" dur="500" fill="hold"/>
                                        <p:tgtEl>
                                          <p:spTgt spid="2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279"/>
                                        </p:tgtEl>
                                        <p:attrNameLst>
                                          <p:attrName>style.visibility</p:attrName>
                                        </p:attrNameLst>
                                      </p:cBhvr>
                                      <p:to>
                                        <p:strVal val="visible"/>
                                      </p:to>
                                    </p:set>
                                    <p:anim calcmode="lin" valueType="num">
                                      <p:cBhvr>
                                        <p:cTn id="13" dur="1000" fill="hold"/>
                                        <p:tgtEl>
                                          <p:spTgt spid="279"/>
                                        </p:tgtEl>
                                        <p:attrNameLst>
                                          <p:attrName>ppt_x</p:attrName>
                                        </p:attrNameLst>
                                      </p:cBhvr>
                                      <p:tavLst>
                                        <p:tav tm="0">
                                          <p:val>
                                            <p:strVal val="#ppt_x"/>
                                          </p:val>
                                        </p:tav>
                                        <p:tav tm="100000">
                                          <p:val>
                                            <p:strVal val="#ppt_x"/>
                                          </p:val>
                                        </p:tav>
                                      </p:tavLst>
                                    </p:anim>
                                    <p:anim calcmode="lin" valueType="num">
                                      <p:cBhvr>
                                        <p:cTn id="14" dur="1000" fill="hold"/>
                                        <p:tgtEl>
                                          <p:spTgt spid="2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2"/>
      <p:bldP build="whole" bldLvl="1" animBg="1" rev="0" advAuto="0" spid="28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Rectangle 2"/>
          <p:cNvSpPr txBox="1"/>
          <p:nvPr>
            <p:ph type="title"/>
          </p:nvPr>
        </p:nvSpPr>
        <p:spPr>
          <a:xfrm>
            <a:off x="304800" y="609600"/>
            <a:ext cx="2590800" cy="914400"/>
          </a:xfrm>
          <a:prstGeom prst="rect">
            <a:avLst/>
          </a:prstGeom>
        </p:spPr>
        <p:txBody>
          <a:bodyPr/>
          <a:lstStyle/>
          <a:p>
            <a:pPr/>
            <a:r>
              <a:t>Simplify:</a:t>
            </a:r>
          </a:p>
        </p:txBody>
      </p:sp>
      <p:pic>
        <p:nvPicPr>
          <p:cNvPr id="285" name="Object 3" descr="Object 3"/>
          <p:cNvPicPr>
            <a:picLocks noChangeAspect="1"/>
          </p:cNvPicPr>
          <p:nvPr/>
        </p:nvPicPr>
        <p:blipFill>
          <a:blip r:embed="rId2">
            <a:extLst/>
          </a:blip>
          <a:stretch>
            <a:fillRect/>
          </a:stretch>
        </p:blipFill>
        <p:spPr>
          <a:xfrm>
            <a:off x="3276600" y="152400"/>
            <a:ext cx="2400300" cy="1333500"/>
          </a:xfrm>
          <a:prstGeom prst="rect">
            <a:avLst/>
          </a:prstGeom>
          <a:ln w="12700">
            <a:miter lim="400000"/>
          </a:ln>
        </p:spPr>
      </p:pic>
      <p:grpSp>
        <p:nvGrpSpPr>
          <p:cNvPr id="288" name="Object 4"/>
          <p:cNvGrpSpPr/>
          <p:nvPr/>
        </p:nvGrpSpPr>
        <p:grpSpPr>
          <a:xfrm>
            <a:off x="3429000" y="1752600"/>
            <a:ext cx="2066925" cy="1200150"/>
            <a:chOff x="0" y="0"/>
            <a:chExt cx="2066925" cy="1200150"/>
          </a:xfrm>
        </p:grpSpPr>
        <p:sp>
          <p:nvSpPr>
            <p:cNvPr id="286" name="Rectangle"/>
            <p:cNvSpPr/>
            <p:nvPr/>
          </p:nvSpPr>
          <p:spPr>
            <a:xfrm>
              <a:off x="0" y="0"/>
              <a:ext cx="2066925" cy="12001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87" name="image151.pdf" descr="image151.pdf"/>
            <p:cNvPicPr>
              <a:picLocks noChangeAspect="1"/>
            </p:cNvPicPr>
            <p:nvPr/>
          </p:nvPicPr>
          <p:blipFill>
            <a:blip r:embed="rId3">
              <a:extLst/>
            </a:blip>
            <a:stretch>
              <a:fillRect/>
            </a:stretch>
          </p:blipFill>
          <p:spPr>
            <a:xfrm>
              <a:off x="0" y="0"/>
              <a:ext cx="2066925" cy="1200150"/>
            </a:xfrm>
            <a:prstGeom prst="rect">
              <a:avLst/>
            </a:prstGeom>
            <a:ln w="38100" cap="flat">
              <a:solidFill>
                <a:srgbClr val="FF0000"/>
              </a:solidFill>
              <a:prstDash val="solid"/>
              <a:miter lim="8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288"/>
                                        </p:tgtEl>
                                        <p:attrNameLst>
                                          <p:attrName>style.visibility</p:attrName>
                                        </p:attrNameLst>
                                      </p:cBhvr>
                                      <p:to>
                                        <p:strVal val="visible"/>
                                      </p:to>
                                    </p:set>
                                    <p:anim calcmode="lin" valueType="num">
                                      <p:cBhvr>
                                        <p:cTn id="7" dur="500" fill="hold"/>
                                        <p:tgtEl>
                                          <p:spTgt spid="288"/>
                                        </p:tgtEl>
                                        <p:attrNameLst>
                                          <p:attrName>ppt_x</p:attrName>
                                        </p:attrNameLst>
                                      </p:cBhvr>
                                      <p:tavLst>
                                        <p:tav tm="0">
                                          <p:val>
                                            <p:strVal val="0-#ppt_w/2"/>
                                          </p:val>
                                        </p:tav>
                                        <p:tav tm="100000">
                                          <p:val>
                                            <p:strVal val="#ppt_x"/>
                                          </p:val>
                                        </p:tav>
                                      </p:tavLst>
                                    </p:anim>
                                    <p:anim calcmode="lin" valueType="num">
                                      <p:cBhvr>
                                        <p:cTn id="8" dur="500" fill="hold"/>
                                        <p:tgtEl>
                                          <p:spTgt spid="2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Rectangle 2"/>
          <p:cNvSpPr txBox="1"/>
          <p:nvPr>
            <p:ph type="title"/>
          </p:nvPr>
        </p:nvSpPr>
        <p:spPr>
          <a:xfrm>
            <a:off x="304800" y="609600"/>
            <a:ext cx="2590800" cy="914400"/>
          </a:xfrm>
          <a:prstGeom prst="rect">
            <a:avLst/>
          </a:prstGeom>
        </p:spPr>
        <p:txBody>
          <a:bodyPr/>
          <a:lstStyle/>
          <a:p>
            <a:pPr/>
            <a:r>
              <a:t>Simplify:</a:t>
            </a:r>
          </a:p>
        </p:txBody>
      </p:sp>
      <p:pic>
        <p:nvPicPr>
          <p:cNvPr id="291" name="Object 3" descr="Object 3"/>
          <p:cNvPicPr>
            <a:picLocks noChangeAspect="1"/>
          </p:cNvPicPr>
          <p:nvPr/>
        </p:nvPicPr>
        <p:blipFill>
          <a:blip r:embed="rId2">
            <a:extLst/>
          </a:blip>
          <a:stretch>
            <a:fillRect/>
          </a:stretch>
        </p:blipFill>
        <p:spPr>
          <a:xfrm>
            <a:off x="2667000" y="0"/>
            <a:ext cx="3533775" cy="1466850"/>
          </a:xfrm>
          <a:prstGeom prst="rect">
            <a:avLst/>
          </a:prstGeom>
          <a:ln w="12700">
            <a:miter lim="400000"/>
          </a:ln>
        </p:spPr>
      </p:pic>
      <p:grpSp>
        <p:nvGrpSpPr>
          <p:cNvPr id="294" name="Object 4"/>
          <p:cNvGrpSpPr/>
          <p:nvPr/>
        </p:nvGrpSpPr>
        <p:grpSpPr>
          <a:xfrm>
            <a:off x="6138862" y="0"/>
            <a:ext cx="3005138" cy="1112838"/>
            <a:chOff x="0" y="0"/>
            <a:chExt cx="3005136" cy="1112837"/>
          </a:xfrm>
        </p:grpSpPr>
        <p:sp>
          <p:nvSpPr>
            <p:cNvPr id="292" name="Rectangle"/>
            <p:cNvSpPr/>
            <p:nvPr/>
          </p:nvSpPr>
          <p:spPr>
            <a:xfrm>
              <a:off x="0" y="0"/>
              <a:ext cx="3005137" cy="1112838"/>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93" name="image153.pdf" descr="image153.pdf"/>
            <p:cNvPicPr>
              <a:picLocks noChangeAspect="1"/>
            </p:cNvPicPr>
            <p:nvPr/>
          </p:nvPicPr>
          <p:blipFill>
            <a:blip r:embed="rId3">
              <a:extLst/>
            </a:blip>
            <a:stretch>
              <a:fillRect/>
            </a:stretch>
          </p:blipFill>
          <p:spPr>
            <a:xfrm>
              <a:off x="0" y="0"/>
              <a:ext cx="3005137" cy="1112838"/>
            </a:xfrm>
            <a:prstGeom prst="rect">
              <a:avLst/>
            </a:prstGeom>
            <a:ln w="38100" cap="flat">
              <a:solidFill>
                <a:srgbClr val="FF0000"/>
              </a:solidFill>
              <a:prstDash val="solid"/>
              <a:miter lim="800000"/>
            </a:ln>
            <a:effectLst/>
          </p:spPr>
        </p:pic>
      </p:grpSp>
      <p:grpSp>
        <p:nvGrpSpPr>
          <p:cNvPr id="297" name="Object 5"/>
          <p:cNvGrpSpPr/>
          <p:nvPr/>
        </p:nvGrpSpPr>
        <p:grpSpPr>
          <a:xfrm>
            <a:off x="1066800" y="1295400"/>
            <a:ext cx="5534025" cy="1466850"/>
            <a:chOff x="0" y="0"/>
            <a:chExt cx="5534025" cy="1466850"/>
          </a:xfrm>
        </p:grpSpPr>
        <p:sp>
          <p:nvSpPr>
            <p:cNvPr id="295" name="Rectangle"/>
            <p:cNvSpPr/>
            <p:nvPr/>
          </p:nvSpPr>
          <p:spPr>
            <a:xfrm>
              <a:off x="0" y="0"/>
              <a:ext cx="5534025" cy="14668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96" name="image154.pdf" descr="image154.pdf"/>
            <p:cNvPicPr>
              <a:picLocks noChangeAspect="1"/>
            </p:cNvPicPr>
            <p:nvPr/>
          </p:nvPicPr>
          <p:blipFill>
            <a:blip r:embed="rId4">
              <a:extLst/>
            </a:blip>
            <a:stretch>
              <a:fillRect/>
            </a:stretch>
          </p:blipFill>
          <p:spPr>
            <a:xfrm>
              <a:off x="0" y="0"/>
              <a:ext cx="5534025" cy="1466850"/>
            </a:xfrm>
            <a:prstGeom prst="rect">
              <a:avLst/>
            </a:prstGeom>
            <a:ln w="12700" cap="flat">
              <a:noFill/>
              <a:miter lim="400000"/>
            </a:ln>
            <a:effectLst/>
          </p:spPr>
        </p:pic>
      </p:grpSp>
      <p:grpSp>
        <p:nvGrpSpPr>
          <p:cNvPr id="300" name="Object 6"/>
          <p:cNvGrpSpPr/>
          <p:nvPr/>
        </p:nvGrpSpPr>
        <p:grpSpPr>
          <a:xfrm>
            <a:off x="990600" y="2895600"/>
            <a:ext cx="2066925" cy="1200150"/>
            <a:chOff x="0" y="0"/>
            <a:chExt cx="2066925" cy="1200150"/>
          </a:xfrm>
        </p:grpSpPr>
        <p:sp>
          <p:nvSpPr>
            <p:cNvPr id="298" name="Rectangle"/>
            <p:cNvSpPr/>
            <p:nvPr/>
          </p:nvSpPr>
          <p:spPr>
            <a:xfrm>
              <a:off x="0" y="0"/>
              <a:ext cx="2066925" cy="12001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299" name="image155.pdf" descr="image155.pdf"/>
            <p:cNvPicPr>
              <a:picLocks noChangeAspect="1"/>
            </p:cNvPicPr>
            <p:nvPr/>
          </p:nvPicPr>
          <p:blipFill>
            <a:blip r:embed="rId5">
              <a:extLst/>
            </a:blip>
            <a:stretch>
              <a:fillRect/>
            </a:stretch>
          </p:blipFill>
          <p:spPr>
            <a:xfrm>
              <a:off x="0" y="0"/>
              <a:ext cx="2066925" cy="1200150"/>
            </a:xfrm>
            <a:prstGeom prst="rect">
              <a:avLst/>
            </a:prstGeom>
            <a:ln w="12700" cap="flat">
              <a:noFill/>
              <a:miter lim="400000"/>
            </a:ln>
            <a:effectLst/>
          </p:spPr>
        </p:pic>
      </p:grpSp>
      <p:grpSp>
        <p:nvGrpSpPr>
          <p:cNvPr id="303" name="Object 7"/>
          <p:cNvGrpSpPr/>
          <p:nvPr/>
        </p:nvGrpSpPr>
        <p:grpSpPr>
          <a:xfrm>
            <a:off x="3276600" y="2895600"/>
            <a:ext cx="4067175" cy="1333500"/>
            <a:chOff x="0" y="0"/>
            <a:chExt cx="4067175" cy="1333500"/>
          </a:xfrm>
        </p:grpSpPr>
        <p:sp>
          <p:nvSpPr>
            <p:cNvPr id="301" name="Rectangle"/>
            <p:cNvSpPr/>
            <p:nvPr/>
          </p:nvSpPr>
          <p:spPr>
            <a:xfrm>
              <a:off x="0" y="0"/>
              <a:ext cx="4067175" cy="133350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302" name="image156.pdf" descr="image156.pdf"/>
            <p:cNvPicPr>
              <a:picLocks noChangeAspect="1"/>
            </p:cNvPicPr>
            <p:nvPr/>
          </p:nvPicPr>
          <p:blipFill>
            <a:blip r:embed="rId6">
              <a:extLst/>
            </a:blip>
            <a:stretch>
              <a:fillRect/>
            </a:stretch>
          </p:blipFill>
          <p:spPr>
            <a:xfrm>
              <a:off x="0" y="0"/>
              <a:ext cx="4067175" cy="1333500"/>
            </a:xfrm>
            <a:prstGeom prst="rect">
              <a:avLst/>
            </a:prstGeom>
            <a:ln w="12700" cap="flat">
              <a:noFill/>
              <a:miter lim="400000"/>
            </a:ln>
            <a:effectLst/>
          </p:spPr>
        </p:pic>
      </p:grpSp>
      <p:grpSp>
        <p:nvGrpSpPr>
          <p:cNvPr id="306" name="Object 8"/>
          <p:cNvGrpSpPr/>
          <p:nvPr/>
        </p:nvGrpSpPr>
        <p:grpSpPr>
          <a:xfrm>
            <a:off x="1219200" y="4419600"/>
            <a:ext cx="3133725" cy="1200150"/>
            <a:chOff x="0" y="0"/>
            <a:chExt cx="3133725" cy="1200150"/>
          </a:xfrm>
        </p:grpSpPr>
        <p:sp>
          <p:nvSpPr>
            <p:cNvPr id="304" name="Rectangle"/>
            <p:cNvSpPr/>
            <p:nvPr/>
          </p:nvSpPr>
          <p:spPr>
            <a:xfrm>
              <a:off x="0" y="0"/>
              <a:ext cx="3133725" cy="120015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305" name="image157.pdf" descr="image157.pdf"/>
            <p:cNvPicPr>
              <a:picLocks noChangeAspect="1"/>
            </p:cNvPicPr>
            <p:nvPr/>
          </p:nvPicPr>
          <p:blipFill>
            <a:blip r:embed="rId7">
              <a:extLst/>
            </a:blip>
            <a:stretch>
              <a:fillRect/>
            </a:stretch>
          </p:blipFill>
          <p:spPr>
            <a:xfrm>
              <a:off x="0" y="0"/>
              <a:ext cx="3133725" cy="1200150"/>
            </a:xfrm>
            <a:prstGeom prst="rect">
              <a:avLst/>
            </a:prstGeom>
            <a:ln w="12700" cap="flat">
              <a:noFill/>
              <a:miter lim="400000"/>
            </a:ln>
            <a:effectLst/>
          </p:spPr>
        </p:pic>
      </p:grpSp>
      <p:grpSp>
        <p:nvGrpSpPr>
          <p:cNvPr id="309" name="Object 9"/>
          <p:cNvGrpSpPr/>
          <p:nvPr/>
        </p:nvGrpSpPr>
        <p:grpSpPr>
          <a:xfrm>
            <a:off x="4867275" y="4343400"/>
            <a:ext cx="3667125" cy="1333500"/>
            <a:chOff x="0" y="0"/>
            <a:chExt cx="3667125" cy="1333500"/>
          </a:xfrm>
        </p:grpSpPr>
        <p:sp>
          <p:nvSpPr>
            <p:cNvPr id="307" name="Rectangle"/>
            <p:cNvSpPr/>
            <p:nvPr/>
          </p:nvSpPr>
          <p:spPr>
            <a:xfrm>
              <a:off x="0" y="0"/>
              <a:ext cx="3667125" cy="1333500"/>
            </a:xfrm>
            <a:prstGeom prst="rect">
              <a:avLst/>
            </a:prstGeom>
            <a:solidFill>
              <a:srgbClr val="FFFF99"/>
            </a:solidFill>
            <a:ln w="12700" cap="flat">
              <a:noFill/>
              <a:miter lim="400000"/>
            </a:ln>
            <a:effectLst/>
          </p:spPr>
          <p:txBody>
            <a:bodyPr wrap="square" lIns="45719" tIns="45719" rIns="45719" bIns="45719" numCol="1" anchor="t">
              <a:noAutofit/>
            </a:bodyPr>
            <a:lstStyle/>
            <a:p>
              <a:pPr/>
            </a:p>
          </p:txBody>
        </p:sp>
        <p:pic>
          <p:nvPicPr>
            <p:cNvPr id="308" name="image158.pdf" descr="image158.pdf"/>
            <p:cNvPicPr>
              <a:picLocks noChangeAspect="1"/>
            </p:cNvPicPr>
            <p:nvPr/>
          </p:nvPicPr>
          <p:blipFill>
            <a:blip r:embed="rId8">
              <a:extLst/>
            </a:blip>
            <a:stretch>
              <a:fillRect/>
            </a:stretch>
          </p:blipFill>
          <p:spPr>
            <a:xfrm>
              <a:off x="0" y="0"/>
              <a:ext cx="3667125" cy="1333500"/>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7"/>
                                        </p:tgtEl>
                                        <p:attrNameLst>
                                          <p:attrName>style.visibility</p:attrName>
                                        </p:attrNameLst>
                                      </p:cBhvr>
                                      <p:to>
                                        <p:strVal val="visible"/>
                                      </p:to>
                                    </p:set>
                                    <p:anim calcmode="lin" valueType="num">
                                      <p:cBhvr>
                                        <p:cTn id="7" dur="1000" fill="hold"/>
                                        <p:tgtEl>
                                          <p:spTgt spid="297"/>
                                        </p:tgtEl>
                                        <p:attrNameLst>
                                          <p:attrName>ppt_x</p:attrName>
                                        </p:attrNameLst>
                                      </p:cBhvr>
                                      <p:tavLst>
                                        <p:tav tm="0">
                                          <p:val>
                                            <p:strVal val="#ppt_x"/>
                                          </p:val>
                                        </p:tav>
                                        <p:tav tm="100000">
                                          <p:val>
                                            <p:strVal val="#ppt_x"/>
                                          </p:val>
                                        </p:tav>
                                      </p:tavLst>
                                    </p:anim>
                                    <p:anim calcmode="lin" valueType="num">
                                      <p:cBhvr>
                                        <p:cTn id="8" dur="1000" fill="hold"/>
                                        <p:tgtEl>
                                          <p:spTgt spid="29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300"/>
                                        </p:tgtEl>
                                        <p:attrNameLst>
                                          <p:attrName>style.visibility</p:attrName>
                                        </p:attrNameLst>
                                      </p:cBhvr>
                                      <p:to>
                                        <p:strVal val="visible"/>
                                      </p:to>
                                    </p:set>
                                    <p:anim calcmode="lin" valueType="num">
                                      <p:cBhvr>
                                        <p:cTn id="13" dur="1000" fill="hold"/>
                                        <p:tgtEl>
                                          <p:spTgt spid="300"/>
                                        </p:tgtEl>
                                        <p:attrNameLst>
                                          <p:attrName>ppt_x</p:attrName>
                                        </p:attrNameLst>
                                      </p:cBhvr>
                                      <p:tavLst>
                                        <p:tav tm="0">
                                          <p:val>
                                            <p:strVal val="#ppt_x"/>
                                          </p:val>
                                        </p:tav>
                                        <p:tav tm="100000">
                                          <p:val>
                                            <p:strVal val="#ppt_x"/>
                                          </p:val>
                                        </p:tav>
                                      </p:tavLst>
                                    </p:anim>
                                    <p:anim calcmode="lin" valueType="num">
                                      <p:cBhvr>
                                        <p:cTn id="14" dur="1000" fill="hold"/>
                                        <p:tgtEl>
                                          <p:spTgt spid="30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303"/>
                                        </p:tgtEl>
                                        <p:attrNameLst>
                                          <p:attrName>style.visibility</p:attrName>
                                        </p:attrNameLst>
                                      </p:cBhvr>
                                      <p:to>
                                        <p:strVal val="visible"/>
                                      </p:to>
                                    </p:set>
                                    <p:anim calcmode="lin" valueType="num">
                                      <p:cBhvr>
                                        <p:cTn id="19" dur="1000" fill="hold"/>
                                        <p:tgtEl>
                                          <p:spTgt spid="303"/>
                                        </p:tgtEl>
                                        <p:attrNameLst>
                                          <p:attrName>ppt_x</p:attrName>
                                        </p:attrNameLst>
                                      </p:cBhvr>
                                      <p:tavLst>
                                        <p:tav tm="0">
                                          <p:val>
                                            <p:strVal val="#ppt_x"/>
                                          </p:val>
                                        </p:tav>
                                        <p:tav tm="100000">
                                          <p:val>
                                            <p:strVal val="#ppt_x"/>
                                          </p:val>
                                        </p:tav>
                                      </p:tavLst>
                                    </p:anim>
                                    <p:anim calcmode="lin" valueType="num">
                                      <p:cBhvr>
                                        <p:cTn id="20" dur="1000" fill="hold"/>
                                        <p:tgtEl>
                                          <p:spTgt spid="30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 grpId="4" fill="hold">
                                  <p:stCondLst>
                                    <p:cond delay="0"/>
                                  </p:stCondLst>
                                  <p:iterate type="el" backwards="0">
                                    <p:tmAbs val="0"/>
                                  </p:iterate>
                                  <p:childTnLst>
                                    <p:set>
                                      <p:cBhvr>
                                        <p:cTn id="24" fill="hold"/>
                                        <p:tgtEl>
                                          <p:spTgt spid="306"/>
                                        </p:tgtEl>
                                        <p:attrNameLst>
                                          <p:attrName>style.visibility</p:attrName>
                                        </p:attrNameLst>
                                      </p:cBhvr>
                                      <p:to>
                                        <p:strVal val="visible"/>
                                      </p:to>
                                    </p:set>
                                    <p:anim calcmode="lin" valueType="num">
                                      <p:cBhvr>
                                        <p:cTn id="25" dur="1000" fill="hold"/>
                                        <p:tgtEl>
                                          <p:spTgt spid="306"/>
                                        </p:tgtEl>
                                        <p:attrNameLst>
                                          <p:attrName>ppt_x</p:attrName>
                                        </p:attrNameLst>
                                      </p:cBhvr>
                                      <p:tavLst>
                                        <p:tav tm="0">
                                          <p:val>
                                            <p:strVal val="#ppt_x"/>
                                          </p:val>
                                        </p:tav>
                                        <p:tav tm="100000">
                                          <p:val>
                                            <p:strVal val="#ppt_x"/>
                                          </p:val>
                                        </p:tav>
                                      </p:tavLst>
                                    </p:anim>
                                    <p:anim calcmode="lin" valueType="num">
                                      <p:cBhvr>
                                        <p:cTn id="26" dur="1000" fill="hold"/>
                                        <p:tgtEl>
                                          <p:spTgt spid="306"/>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 presetID="2" grpId="5" fill="hold">
                                  <p:stCondLst>
                                    <p:cond delay="0"/>
                                  </p:stCondLst>
                                  <p:iterate type="el" backwards="0">
                                    <p:tmAbs val="0"/>
                                  </p:iterate>
                                  <p:childTnLst>
                                    <p:set>
                                      <p:cBhvr>
                                        <p:cTn id="30" fill="hold"/>
                                        <p:tgtEl>
                                          <p:spTgt spid="309"/>
                                        </p:tgtEl>
                                        <p:attrNameLst>
                                          <p:attrName>style.visibility</p:attrName>
                                        </p:attrNameLst>
                                      </p:cBhvr>
                                      <p:to>
                                        <p:strVal val="visible"/>
                                      </p:to>
                                    </p:set>
                                    <p:anim calcmode="lin" valueType="num">
                                      <p:cBhvr>
                                        <p:cTn id="31" dur="1000" fill="hold"/>
                                        <p:tgtEl>
                                          <p:spTgt spid="309"/>
                                        </p:tgtEl>
                                        <p:attrNameLst>
                                          <p:attrName>ppt_x</p:attrName>
                                        </p:attrNameLst>
                                      </p:cBhvr>
                                      <p:tavLst>
                                        <p:tav tm="0">
                                          <p:val>
                                            <p:strVal val="#ppt_x"/>
                                          </p:val>
                                        </p:tav>
                                        <p:tav tm="100000">
                                          <p:val>
                                            <p:strVal val="#ppt_x"/>
                                          </p:val>
                                        </p:tav>
                                      </p:tavLst>
                                    </p:anim>
                                    <p:anim calcmode="lin" valueType="num">
                                      <p:cBhvr>
                                        <p:cTn id="32" dur="1000" fill="hold"/>
                                        <p:tgtEl>
                                          <p:spTgt spid="309"/>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7" grpId="6" fill="hold">
                                  <p:stCondLst>
                                    <p:cond delay="0"/>
                                  </p:stCondLst>
                                  <p:iterate type="el" backwards="0">
                                    <p:tmAbs val="0"/>
                                  </p:iterate>
                                  <p:childTnLst>
                                    <p:set>
                                      <p:cBhvr>
                                        <p:cTn id="36" fill="hold"/>
                                        <p:tgtEl>
                                          <p:spTgt spid="294"/>
                                        </p:tgtEl>
                                        <p:attrNameLst>
                                          <p:attrName>style.visibility</p:attrName>
                                        </p:attrNameLst>
                                      </p:cBhvr>
                                      <p:to>
                                        <p:strVal val="visible"/>
                                      </p:to>
                                    </p:set>
                                    <p:anim calcmode="lin" valueType="num">
                                      <p:cBhvr>
                                        <p:cTn id="37" dur="2000" fill="hold"/>
                                        <p:tgtEl>
                                          <p:spTgt spid="294"/>
                                        </p:tgtEl>
                                        <p:attrNameLst>
                                          <p:attrName>ppt_x</p:attrName>
                                        </p:attrNameLst>
                                      </p:cBhvr>
                                      <p:tavLst>
                                        <p:tav tm="0">
                                          <p:val>
                                            <p:strVal val="#ppt_x"/>
                                          </p:val>
                                        </p:tav>
                                        <p:tav tm="100000">
                                          <p:val>
                                            <p:strVal val="#ppt_x"/>
                                          </p:val>
                                        </p:tav>
                                      </p:tavLst>
                                    </p:anim>
                                    <p:anim calcmode="lin" valueType="num">
                                      <p:cBhvr>
                                        <p:cTn id="38" dur="2000" fill="hold"/>
                                        <p:tgtEl>
                                          <p:spTgt spid="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3" grpId="3"/>
      <p:bldP build="whole" bldLvl="1" animBg="1" rev="0" advAuto="0" spid="297" grpId="1"/>
      <p:bldP build="whole" bldLvl="1" animBg="1" rev="0" advAuto="0" spid="300" grpId="2"/>
      <p:bldP build="whole" bldLvl="1" animBg="1" rev="0" advAuto="0" spid="306" grpId="4"/>
      <p:bldP build="whole" bldLvl="1" animBg="1" rev="0" advAuto="0" spid="309" grpId="5"/>
      <p:bldP build="whole" bldLvl="1" animBg="1" rev="0" advAuto="0" spid="294" grpId="6"/>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66"/>
        </a:solidFill>
      </p:bgPr>
    </p:bg>
    <p:spTree>
      <p:nvGrpSpPr>
        <p:cNvPr id="1" name=""/>
        <p:cNvGrpSpPr/>
        <p:nvPr/>
      </p:nvGrpSpPr>
      <p:grpSpPr>
        <a:xfrm>
          <a:off x="0" y="0"/>
          <a:ext cx="0" cy="0"/>
          <a:chOff x="0" y="0"/>
          <a:chExt cx="0" cy="0"/>
        </a:xfrm>
      </p:grpSpPr>
      <p:sp>
        <p:nvSpPr>
          <p:cNvPr id="136" name="Rectangle 20"/>
          <p:cNvSpPr/>
          <p:nvPr/>
        </p:nvSpPr>
        <p:spPr>
          <a:xfrm>
            <a:off x="0" y="4572000"/>
            <a:ext cx="9144000" cy="2286000"/>
          </a:xfrm>
          <a:prstGeom prst="rect">
            <a:avLst/>
          </a:prstGeom>
          <a:solidFill>
            <a:srgbClr val="99FF99"/>
          </a:solidFill>
          <a:ln>
            <a:solidFill>
              <a:srgbClr val="000000"/>
            </a:solidFill>
            <a:miter/>
          </a:ln>
        </p:spPr>
        <p:txBody>
          <a:bodyPr lIns="45719" rIns="45719" anchor="ctr"/>
          <a:lstStyle/>
          <a:p>
            <a:pPr algn="ctr"/>
          </a:p>
        </p:txBody>
      </p:sp>
      <p:sp>
        <p:nvSpPr>
          <p:cNvPr id="137" name="Rectangle 19"/>
          <p:cNvSpPr/>
          <p:nvPr/>
        </p:nvSpPr>
        <p:spPr>
          <a:xfrm>
            <a:off x="0" y="2362200"/>
            <a:ext cx="9144000" cy="2209800"/>
          </a:xfrm>
          <a:prstGeom prst="rect">
            <a:avLst/>
          </a:prstGeom>
          <a:solidFill>
            <a:schemeClr val="accent1"/>
          </a:solidFill>
          <a:ln>
            <a:solidFill>
              <a:srgbClr val="000000"/>
            </a:solidFill>
            <a:miter/>
          </a:ln>
        </p:spPr>
        <p:txBody>
          <a:bodyPr lIns="45719" rIns="45719" anchor="ctr"/>
          <a:lstStyle/>
          <a:p>
            <a:pPr algn="ctr"/>
          </a:p>
        </p:txBody>
      </p:sp>
      <p:pic>
        <p:nvPicPr>
          <p:cNvPr id="138" name="Object 4" descr="Object 4"/>
          <p:cNvPicPr>
            <a:picLocks noChangeAspect="1"/>
          </p:cNvPicPr>
          <p:nvPr/>
        </p:nvPicPr>
        <p:blipFill>
          <a:blip r:embed="rId2">
            <a:extLst/>
          </a:blip>
          <a:stretch>
            <a:fillRect/>
          </a:stretch>
        </p:blipFill>
        <p:spPr>
          <a:xfrm>
            <a:off x="1381125" y="1295400"/>
            <a:ext cx="2495550" cy="788988"/>
          </a:xfrm>
          <a:prstGeom prst="rect">
            <a:avLst/>
          </a:prstGeom>
          <a:ln w="12700">
            <a:miter lim="400000"/>
          </a:ln>
        </p:spPr>
      </p:pic>
      <p:pic>
        <p:nvPicPr>
          <p:cNvPr id="139" name="Object 5" descr="Object 5"/>
          <p:cNvPicPr>
            <a:picLocks noChangeAspect="1"/>
          </p:cNvPicPr>
          <p:nvPr/>
        </p:nvPicPr>
        <p:blipFill>
          <a:blip r:embed="rId3">
            <a:extLst/>
          </a:blip>
          <a:stretch>
            <a:fillRect/>
          </a:stretch>
        </p:blipFill>
        <p:spPr>
          <a:xfrm>
            <a:off x="3962400" y="1255712"/>
            <a:ext cx="1371600" cy="725488"/>
          </a:xfrm>
          <a:prstGeom prst="rect">
            <a:avLst/>
          </a:prstGeom>
          <a:ln w="12700">
            <a:miter lim="400000"/>
          </a:ln>
        </p:spPr>
      </p:pic>
      <p:pic>
        <p:nvPicPr>
          <p:cNvPr id="140" name="Object 6" descr="Object 6"/>
          <p:cNvPicPr>
            <a:picLocks noChangeAspect="1"/>
          </p:cNvPicPr>
          <p:nvPr/>
        </p:nvPicPr>
        <p:blipFill>
          <a:blip r:embed="rId4">
            <a:extLst/>
          </a:blip>
          <a:stretch>
            <a:fillRect/>
          </a:stretch>
        </p:blipFill>
        <p:spPr>
          <a:xfrm>
            <a:off x="5410200" y="1295400"/>
            <a:ext cx="1600200" cy="685800"/>
          </a:xfrm>
          <a:prstGeom prst="rect">
            <a:avLst/>
          </a:prstGeom>
          <a:ln w="12700">
            <a:miter lim="400000"/>
          </a:ln>
        </p:spPr>
      </p:pic>
      <p:pic>
        <p:nvPicPr>
          <p:cNvPr id="141" name="Object 7" descr="Object 7"/>
          <p:cNvPicPr>
            <a:picLocks noChangeAspect="1"/>
          </p:cNvPicPr>
          <p:nvPr/>
        </p:nvPicPr>
        <p:blipFill>
          <a:blip r:embed="rId5">
            <a:extLst/>
          </a:blip>
          <a:stretch>
            <a:fillRect/>
          </a:stretch>
        </p:blipFill>
        <p:spPr>
          <a:xfrm>
            <a:off x="7315200" y="1219200"/>
            <a:ext cx="1295400" cy="717550"/>
          </a:xfrm>
          <a:prstGeom prst="rect">
            <a:avLst/>
          </a:prstGeom>
          <a:ln w="12700">
            <a:miter lim="400000"/>
          </a:ln>
        </p:spPr>
      </p:pic>
      <p:sp>
        <p:nvSpPr>
          <p:cNvPr id="142" name="Text Box 8"/>
          <p:cNvSpPr txBox="1"/>
          <p:nvPr/>
        </p:nvSpPr>
        <p:spPr>
          <a:xfrm>
            <a:off x="2331719" y="228600"/>
            <a:ext cx="6309362"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lvl1pPr>
          </a:lstStyle>
          <a:p>
            <a:pPr/>
            <a:r>
              <a:t>Multiply and then simplify</a:t>
            </a:r>
          </a:p>
        </p:txBody>
      </p:sp>
      <p:pic>
        <p:nvPicPr>
          <p:cNvPr id="143" name="Object 9" descr="Object 9"/>
          <p:cNvPicPr>
            <a:picLocks noChangeAspect="1"/>
          </p:cNvPicPr>
          <p:nvPr/>
        </p:nvPicPr>
        <p:blipFill>
          <a:blip r:embed="rId6">
            <a:extLst/>
          </a:blip>
          <a:stretch>
            <a:fillRect/>
          </a:stretch>
        </p:blipFill>
        <p:spPr>
          <a:xfrm>
            <a:off x="381000" y="2743200"/>
            <a:ext cx="2757489" cy="788988"/>
          </a:xfrm>
          <a:prstGeom prst="rect">
            <a:avLst/>
          </a:prstGeom>
          <a:ln w="12700">
            <a:miter lim="400000"/>
          </a:ln>
        </p:spPr>
      </p:pic>
      <p:pic>
        <p:nvPicPr>
          <p:cNvPr id="144" name="Object 10" descr="Object 10"/>
          <p:cNvPicPr>
            <a:picLocks noChangeAspect="1"/>
          </p:cNvPicPr>
          <p:nvPr/>
        </p:nvPicPr>
        <p:blipFill>
          <a:blip r:embed="rId7">
            <a:extLst/>
          </a:blip>
          <a:stretch>
            <a:fillRect/>
          </a:stretch>
        </p:blipFill>
        <p:spPr>
          <a:xfrm>
            <a:off x="3352800" y="2743200"/>
            <a:ext cx="1406525" cy="725488"/>
          </a:xfrm>
          <a:prstGeom prst="rect">
            <a:avLst/>
          </a:prstGeom>
          <a:ln w="12700">
            <a:miter lim="400000"/>
          </a:ln>
        </p:spPr>
      </p:pic>
      <p:pic>
        <p:nvPicPr>
          <p:cNvPr id="145" name="Object 11" descr="Object 11"/>
          <p:cNvPicPr>
            <a:picLocks noChangeAspect="1"/>
          </p:cNvPicPr>
          <p:nvPr/>
        </p:nvPicPr>
        <p:blipFill>
          <a:blip r:embed="rId8">
            <a:extLst/>
          </a:blip>
          <a:stretch>
            <a:fillRect/>
          </a:stretch>
        </p:blipFill>
        <p:spPr>
          <a:xfrm>
            <a:off x="4876800" y="2743200"/>
            <a:ext cx="1766889" cy="647700"/>
          </a:xfrm>
          <a:prstGeom prst="rect">
            <a:avLst/>
          </a:prstGeom>
          <a:ln w="12700">
            <a:miter lim="400000"/>
          </a:ln>
        </p:spPr>
      </p:pic>
      <p:pic>
        <p:nvPicPr>
          <p:cNvPr id="146" name="Object 12" descr="Object 12"/>
          <p:cNvPicPr>
            <a:picLocks noChangeAspect="1"/>
          </p:cNvPicPr>
          <p:nvPr/>
        </p:nvPicPr>
        <p:blipFill>
          <a:blip r:embed="rId9">
            <a:extLst/>
          </a:blip>
          <a:stretch>
            <a:fillRect/>
          </a:stretch>
        </p:blipFill>
        <p:spPr>
          <a:xfrm>
            <a:off x="4252912" y="3581400"/>
            <a:ext cx="2860676" cy="677863"/>
          </a:xfrm>
          <a:prstGeom prst="rect">
            <a:avLst/>
          </a:prstGeom>
          <a:ln w="12700">
            <a:miter lim="400000"/>
          </a:ln>
        </p:spPr>
      </p:pic>
      <p:pic>
        <p:nvPicPr>
          <p:cNvPr id="147" name="Object 13" descr="Object 13"/>
          <p:cNvPicPr>
            <a:picLocks noChangeAspect="1"/>
          </p:cNvPicPr>
          <p:nvPr/>
        </p:nvPicPr>
        <p:blipFill>
          <a:blip r:embed="rId10">
            <a:extLst/>
          </a:blip>
          <a:stretch>
            <a:fillRect/>
          </a:stretch>
        </p:blipFill>
        <p:spPr>
          <a:xfrm>
            <a:off x="7280275" y="3581400"/>
            <a:ext cx="1835150" cy="677863"/>
          </a:xfrm>
          <a:prstGeom prst="rect">
            <a:avLst/>
          </a:prstGeom>
          <a:ln w="12700">
            <a:miter lim="400000"/>
          </a:ln>
        </p:spPr>
      </p:pic>
      <p:pic>
        <p:nvPicPr>
          <p:cNvPr id="148" name="Object 14" descr="Object 14"/>
          <p:cNvPicPr>
            <a:picLocks noChangeAspect="1"/>
          </p:cNvPicPr>
          <p:nvPr/>
        </p:nvPicPr>
        <p:blipFill>
          <a:blip r:embed="rId11">
            <a:extLst/>
          </a:blip>
          <a:stretch>
            <a:fillRect/>
          </a:stretch>
        </p:blipFill>
        <p:spPr>
          <a:xfrm>
            <a:off x="715962" y="4840287"/>
            <a:ext cx="3063876" cy="788988"/>
          </a:xfrm>
          <a:prstGeom prst="rect">
            <a:avLst/>
          </a:prstGeom>
          <a:ln w="12700">
            <a:miter lim="400000"/>
          </a:ln>
        </p:spPr>
      </p:pic>
      <p:pic>
        <p:nvPicPr>
          <p:cNvPr id="149" name="Object 15" descr="Object 15"/>
          <p:cNvPicPr>
            <a:picLocks noChangeAspect="1"/>
          </p:cNvPicPr>
          <p:nvPr/>
        </p:nvPicPr>
        <p:blipFill>
          <a:blip r:embed="rId12">
            <a:extLst/>
          </a:blip>
          <a:stretch>
            <a:fillRect/>
          </a:stretch>
        </p:blipFill>
        <p:spPr>
          <a:xfrm>
            <a:off x="3856037" y="4876800"/>
            <a:ext cx="1547813" cy="725488"/>
          </a:xfrm>
          <a:prstGeom prst="rect">
            <a:avLst/>
          </a:prstGeom>
          <a:ln w="12700">
            <a:miter lim="400000"/>
          </a:ln>
        </p:spPr>
      </p:pic>
      <p:pic>
        <p:nvPicPr>
          <p:cNvPr id="150" name="Object 16" descr="Object 16"/>
          <p:cNvPicPr>
            <a:picLocks noChangeAspect="1"/>
          </p:cNvPicPr>
          <p:nvPr/>
        </p:nvPicPr>
        <p:blipFill>
          <a:blip r:embed="rId13">
            <a:extLst/>
          </a:blip>
          <a:stretch>
            <a:fillRect/>
          </a:stretch>
        </p:blipFill>
        <p:spPr>
          <a:xfrm>
            <a:off x="6083300" y="4953000"/>
            <a:ext cx="1733550" cy="5334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0-#ppt_w/2"/>
                                          </p:val>
                                        </p:tav>
                                        <p:tav tm="100000">
                                          <p:val>
                                            <p:strVal val="#ppt_x"/>
                                          </p:val>
                                        </p:tav>
                                      </p:tavLst>
                                    </p:anim>
                                    <p:anim calcmode="lin" valueType="num">
                                      <p:cBhvr>
                                        <p:cTn id="8" dur="500" fill="hold"/>
                                        <p:tgtEl>
                                          <p:spTgt spid="1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39"/>
                                        </p:tgtEl>
                                        <p:attrNameLst>
                                          <p:attrName>style.visibility</p:attrName>
                                        </p:attrNameLst>
                                      </p:cBhvr>
                                      <p:to>
                                        <p:strVal val="visible"/>
                                      </p:to>
                                    </p:set>
                                    <p:anim calcmode="lin" valueType="num">
                                      <p:cBhvr>
                                        <p:cTn id="13" dur="500" fill="hold"/>
                                        <p:tgtEl>
                                          <p:spTgt spid="139"/>
                                        </p:tgtEl>
                                        <p:attrNameLst>
                                          <p:attrName>ppt_x</p:attrName>
                                        </p:attrNameLst>
                                      </p:cBhvr>
                                      <p:tavLst>
                                        <p:tav tm="0">
                                          <p:val>
                                            <p:strVal val="0-#ppt_w/2"/>
                                          </p:val>
                                        </p:tav>
                                        <p:tav tm="100000">
                                          <p:val>
                                            <p:strVal val="#ppt_x"/>
                                          </p:val>
                                        </p:tav>
                                      </p:tavLst>
                                    </p:anim>
                                    <p:anim calcmode="lin" valueType="num">
                                      <p:cBhvr>
                                        <p:cTn id="14" dur="500" fill="hold"/>
                                        <p:tgtEl>
                                          <p:spTgt spid="13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3" fill="hold">
                                  <p:stCondLst>
                                    <p:cond delay="0"/>
                                  </p:stCondLst>
                                  <p:iterate type="el" backwards="0">
                                    <p:tmAbs val="0"/>
                                  </p:iterate>
                                  <p:childTnLst>
                                    <p:set>
                                      <p:cBhvr>
                                        <p:cTn id="18" fill="hold"/>
                                        <p:tgtEl>
                                          <p:spTgt spid="140"/>
                                        </p:tgtEl>
                                        <p:attrNameLst>
                                          <p:attrName>style.visibility</p:attrName>
                                        </p:attrNameLst>
                                      </p:cBhvr>
                                      <p:to>
                                        <p:strVal val="visible"/>
                                      </p:to>
                                    </p:set>
                                    <p:anim calcmode="lin" valueType="num">
                                      <p:cBhvr>
                                        <p:cTn id="19" dur="500" fill="hold"/>
                                        <p:tgtEl>
                                          <p:spTgt spid="140"/>
                                        </p:tgtEl>
                                        <p:attrNameLst>
                                          <p:attrName>ppt_x</p:attrName>
                                        </p:attrNameLst>
                                      </p:cBhvr>
                                      <p:tavLst>
                                        <p:tav tm="0">
                                          <p:val>
                                            <p:strVal val="0-#ppt_w/2"/>
                                          </p:val>
                                        </p:tav>
                                        <p:tav tm="100000">
                                          <p:val>
                                            <p:strVal val="#ppt_x"/>
                                          </p:val>
                                        </p:tav>
                                      </p:tavLst>
                                    </p:anim>
                                    <p:anim calcmode="lin" valueType="num">
                                      <p:cBhvr>
                                        <p:cTn id="20"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41"/>
                                        </p:tgtEl>
                                        <p:attrNameLst>
                                          <p:attrName>style.visibility</p:attrName>
                                        </p:attrNameLst>
                                      </p:cBhvr>
                                      <p:to>
                                        <p:strVal val="visible"/>
                                      </p:to>
                                    </p:set>
                                    <p:anim calcmode="lin" valueType="num">
                                      <p:cBhvr>
                                        <p:cTn id="25" dur="500" fill="hold"/>
                                        <p:tgtEl>
                                          <p:spTgt spid="141"/>
                                        </p:tgtEl>
                                        <p:attrNameLst>
                                          <p:attrName>ppt_x</p:attrName>
                                        </p:attrNameLst>
                                      </p:cBhvr>
                                      <p:tavLst>
                                        <p:tav tm="0">
                                          <p:val>
                                            <p:strVal val="1+#ppt_w/2"/>
                                          </p:val>
                                        </p:tav>
                                        <p:tav tm="100000">
                                          <p:val>
                                            <p:strVal val="#ppt_x"/>
                                          </p:val>
                                        </p:tav>
                                      </p:tavLst>
                                    </p:anim>
                                    <p:anim calcmode="lin" valueType="num">
                                      <p:cBhvr>
                                        <p:cTn id="26"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2" presetID="2" grpId="5" fill="hold">
                                  <p:stCondLst>
                                    <p:cond delay="0"/>
                                  </p:stCondLst>
                                  <p:iterate type="el" backwards="0">
                                    <p:tmAbs val="0"/>
                                  </p:iterate>
                                  <p:childTnLst>
                                    <p:set>
                                      <p:cBhvr>
                                        <p:cTn id="30" fill="hold"/>
                                        <p:tgtEl>
                                          <p:spTgt spid="143"/>
                                        </p:tgtEl>
                                        <p:attrNameLst>
                                          <p:attrName>style.visibility</p:attrName>
                                        </p:attrNameLst>
                                      </p:cBhvr>
                                      <p:to>
                                        <p:strVal val="visible"/>
                                      </p:to>
                                    </p:set>
                                    <p:anim calcmode="lin" valueType="num">
                                      <p:cBhvr>
                                        <p:cTn id="31" dur="500" fill="hold"/>
                                        <p:tgtEl>
                                          <p:spTgt spid="143"/>
                                        </p:tgtEl>
                                        <p:attrNameLst>
                                          <p:attrName>ppt_x</p:attrName>
                                        </p:attrNameLst>
                                      </p:cBhvr>
                                      <p:tavLst>
                                        <p:tav tm="0">
                                          <p:val>
                                            <p:strVal val="0-#ppt_w/2"/>
                                          </p:val>
                                        </p:tav>
                                        <p:tav tm="100000">
                                          <p:val>
                                            <p:strVal val="#ppt_x"/>
                                          </p:val>
                                        </p:tav>
                                      </p:tavLst>
                                    </p:anim>
                                    <p:anim calcmode="lin" valueType="num">
                                      <p:cBhvr>
                                        <p:cTn id="32"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2" presetID="2" grpId="6" fill="hold">
                                  <p:stCondLst>
                                    <p:cond delay="0"/>
                                  </p:stCondLst>
                                  <p:iterate type="el" backwards="0">
                                    <p:tmAbs val="0"/>
                                  </p:iterate>
                                  <p:childTnLst>
                                    <p:set>
                                      <p:cBhvr>
                                        <p:cTn id="36" fill="hold"/>
                                        <p:tgtEl>
                                          <p:spTgt spid="144"/>
                                        </p:tgtEl>
                                        <p:attrNameLst>
                                          <p:attrName>style.visibility</p:attrName>
                                        </p:attrNameLst>
                                      </p:cBhvr>
                                      <p:to>
                                        <p:strVal val="visible"/>
                                      </p:to>
                                    </p:set>
                                    <p:anim calcmode="lin" valueType="num">
                                      <p:cBhvr>
                                        <p:cTn id="37" dur="500" fill="hold"/>
                                        <p:tgtEl>
                                          <p:spTgt spid="144"/>
                                        </p:tgtEl>
                                        <p:attrNameLst>
                                          <p:attrName>ppt_x</p:attrName>
                                        </p:attrNameLst>
                                      </p:cBhvr>
                                      <p:tavLst>
                                        <p:tav tm="0">
                                          <p:val>
                                            <p:strVal val="0-#ppt_w/2"/>
                                          </p:val>
                                        </p:tav>
                                        <p:tav tm="100000">
                                          <p:val>
                                            <p:strVal val="#ppt_x"/>
                                          </p:val>
                                        </p:tav>
                                      </p:tavLst>
                                    </p:anim>
                                    <p:anim calcmode="lin" valueType="num">
                                      <p:cBhvr>
                                        <p:cTn id="38" dur="500" fill="hold"/>
                                        <p:tgtEl>
                                          <p:spTgt spid="14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6" presetID="2" grpId="7" fill="hold">
                                  <p:stCondLst>
                                    <p:cond delay="0"/>
                                  </p:stCondLst>
                                  <p:iterate type="el" backwards="0">
                                    <p:tmAbs val="0"/>
                                  </p:iterate>
                                  <p:childTnLst>
                                    <p:set>
                                      <p:cBhvr>
                                        <p:cTn id="42" fill="hold"/>
                                        <p:tgtEl>
                                          <p:spTgt spid="145"/>
                                        </p:tgtEl>
                                        <p:attrNameLst>
                                          <p:attrName>style.visibility</p:attrName>
                                        </p:attrNameLst>
                                      </p:cBhvr>
                                      <p:to>
                                        <p:strVal val="visible"/>
                                      </p:to>
                                    </p:set>
                                    <p:anim calcmode="lin" valueType="num">
                                      <p:cBhvr>
                                        <p:cTn id="43" dur="500" fill="hold"/>
                                        <p:tgtEl>
                                          <p:spTgt spid="145"/>
                                        </p:tgtEl>
                                        <p:attrNameLst>
                                          <p:attrName>ppt_x</p:attrName>
                                        </p:attrNameLst>
                                      </p:cBhvr>
                                      <p:tavLst>
                                        <p:tav tm="0">
                                          <p:val>
                                            <p:strVal val="1+#ppt_w/2"/>
                                          </p:val>
                                        </p:tav>
                                        <p:tav tm="100000">
                                          <p:val>
                                            <p:strVal val="#ppt_x"/>
                                          </p:val>
                                        </p:tav>
                                      </p:tavLst>
                                    </p:anim>
                                    <p:anim calcmode="lin" valueType="num">
                                      <p:cBhvr>
                                        <p:cTn id="44"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8" fill="hold">
                                  <p:stCondLst>
                                    <p:cond delay="0"/>
                                  </p:stCondLst>
                                  <p:iterate type="el" backwards="0">
                                    <p:tmAbs val="0"/>
                                  </p:iterate>
                                  <p:childTnLst>
                                    <p:set>
                                      <p:cBhvr>
                                        <p:cTn id="48" fill="hold"/>
                                        <p:tgtEl>
                                          <p:spTgt spid="146"/>
                                        </p:tgtEl>
                                        <p:attrNameLst>
                                          <p:attrName>style.visibility</p:attrName>
                                        </p:attrNameLst>
                                      </p:cBhvr>
                                      <p:to>
                                        <p:strVal val="visible"/>
                                      </p:to>
                                    </p:set>
                                    <p:anim calcmode="lin" valueType="num">
                                      <p:cBhvr>
                                        <p:cTn id="49" dur="500" fill="hold"/>
                                        <p:tgtEl>
                                          <p:spTgt spid="146"/>
                                        </p:tgtEl>
                                        <p:attrNameLst>
                                          <p:attrName>ppt_x</p:attrName>
                                        </p:attrNameLst>
                                      </p:cBhvr>
                                      <p:tavLst>
                                        <p:tav tm="0">
                                          <p:val>
                                            <p:strVal val="#ppt_x"/>
                                          </p:val>
                                        </p:tav>
                                        <p:tav tm="100000">
                                          <p:val>
                                            <p:strVal val="#ppt_x"/>
                                          </p:val>
                                        </p:tav>
                                      </p:tavLst>
                                    </p:anim>
                                    <p:anim calcmode="lin" valueType="num">
                                      <p:cBhvr>
                                        <p:cTn id="50"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6" presetID="2" grpId="9" fill="hold">
                                  <p:stCondLst>
                                    <p:cond delay="0"/>
                                  </p:stCondLst>
                                  <p:iterate type="el" backwards="0">
                                    <p:tmAbs val="0"/>
                                  </p:iterate>
                                  <p:childTnLst>
                                    <p:set>
                                      <p:cBhvr>
                                        <p:cTn id="54" fill="hold"/>
                                        <p:tgtEl>
                                          <p:spTgt spid="147"/>
                                        </p:tgtEl>
                                        <p:attrNameLst>
                                          <p:attrName>style.visibility</p:attrName>
                                        </p:attrNameLst>
                                      </p:cBhvr>
                                      <p:to>
                                        <p:strVal val="visible"/>
                                      </p:to>
                                    </p:set>
                                    <p:anim calcmode="lin" valueType="num">
                                      <p:cBhvr>
                                        <p:cTn id="55" dur="500" fill="hold"/>
                                        <p:tgtEl>
                                          <p:spTgt spid="147"/>
                                        </p:tgtEl>
                                        <p:attrNameLst>
                                          <p:attrName>ppt_x</p:attrName>
                                        </p:attrNameLst>
                                      </p:cBhvr>
                                      <p:tavLst>
                                        <p:tav tm="0">
                                          <p:val>
                                            <p:strVal val="1+#ppt_w/2"/>
                                          </p:val>
                                        </p:tav>
                                        <p:tav tm="100000">
                                          <p:val>
                                            <p:strVal val="#ppt_x"/>
                                          </p:val>
                                        </p:tav>
                                      </p:tavLst>
                                    </p:anim>
                                    <p:anim calcmode="lin" valueType="num">
                                      <p:cBhvr>
                                        <p:cTn id="56" dur="500" fill="hold"/>
                                        <p:tgtEl>
                                          <p:spTgt spid="14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 grpId="10" fill="hold">
                                  <p:stCondLst>
                                    <p:cond delay="0"/>
                                  </p:stCondLst>
                                  <p:iterate type="el" backwards="0">
                                    <p:tmAbs val="0"/>
                                  </p:iterate>
                                  <p:childTnLst>
                                    <p:set>
                                      <p:cBhvr>
                                        <p:cTn id="60" fill="hold"/>
                                        <p:tgtEl>
                                          <p:spTgt spid="148"/>
                                        </p:tgtEl>
                                        <p:attrNameLst>
                                          <p:attrName>style.visibility</p:attrName>
                                        </p:attrNameLst>
                                      </p:cBhvr>
                                      <p:to>
                                        <p:strVal val="visible"/>
                                      </p:to>
                                    </p:set>
                                    <p:anim calcmode="lin" valueType="num">
                                      <p:cBhvr>
                                        <p:cTn id="61" dur="500" fill="hold"/>
                                        <p:tgtEl>
                                          <p:spTgt spid="148"/>
                                        </p:tgtEl>
                                        <p:attrNameLst>
                                          <p:attrName>ppt_x</p:attrName>
                                        </p:attrNameLst>
                                      </p:cBhvr>
                                      <p:tavLst>
                                        <p:tav tm="0">
                                          <p:val>
                                            <p:strVal val="0-#ppt_w/2"/>
                                          </p:val>
                                        </p:tav>
                                        <p:tav tm="100000">
                                          <p:val>
                                            <p:strVal val="#ppt_x"/>
                                          </p:val>
                                        </p:tav>
                                      </p:tavLst>
                                    </p:anim>
                                    <p:anim calcmode="lin" valueType="num">
                                      <p:cBhvr>
                                        <p:cTn id="62" dur="5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 grpId="11" fill="hold">
                                  <p:stCondLst>
                                    <p:cond delay="0"/>
                                  </p:stCondLst>
                                  <p:iterate type="el" backwards="0">
                                    <p:tmAbs val="0"/>
                                  </p:iterate>
                                  <p:childTnLst>
                                    <p:set>
                                      <p:cBhvr>
                                        <p:cTn id="66" fill="hold"/>
                                        <p:tgtEl>
                                          <p:spTgt spid="149"/>
                                        </p:tgtEl>
                                        <p:attrNameLst>
                                          <p:attrName>style.visibility</p:attrName>
                                        </p:attrNameLst>
                                      </p:cBhvr>
                                      <p:to>
                                        <p:strVal val="visible"/>
                                      </p:to>
                                    </p:set>
                                    <p:anim calcmode="lin" valueType="num">
                                      <p:cBhvr>
                                        <p:cTn id="67" dur="500" fill="hold"/>
                                        <p:tgtEl>
                                          <p:spTgt spid="149"/>
                                        </p:tgtEl>
                                        <p:attrNameLst>
                                          <p:attrName>ppt_x</p:attrName>
                                        </p:attrNameLst>
                                      </p:cBhvr>
                                      <p:tavLst>
                                        <p:tav tm="0">
                                          <p:val>
                                            <p:strVal val="0-#ppt_w/2"/>
                                          </p:val>
                                        </p:tav>
                                        <p:tav tm="100000">
                                          <p:val>
                                            <p:strVal val="#ppt_x"/>
                                          </p:val>
                                        </p:tav>
                                      </p:tavLst>
                                    </p:anim>
                                    <p:anim calcmode="lin" valueType="num">
                                      <p:cBhvr>
                                        <p:cTn id="68"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8" presetID="2" grpId="12" fill="hold">
                                  <p:stCondLst>
                                    <p:cond delay="0"/>
                                  </p:stCondLst>
                                  <p:iterate type="el" backwards="0">
                                    <p:tmAbs val="0"/>
                                  </p:iterate>
                                  <p:childTnLst>
                                    <p:set>
                                      <p:cBhvr>
                                        <p:cTn id="72" fill="hold"/>
                                        <p:tgtEl>
                                          <p:spTgt spid="150"/>
                                        </p:tgtEl>
                                        <p:attrNameLst>
                                          <p:attrName>style.visibility</p:attrName>
                                        </p:attrNameLst>
                                      </p:cBhvr>
                                      <p:to>
                                        <p:strVal val="visible"/>
                                      </p:to>
                                    </p:set>
                                    <p:anim calcmode="lin" valueType="num">
                                      <p:cBhvr>
                                        <p:cTn id="73" dur="500" fill="hold"/>
                                        <p:tgtEl>
                                          <p:spTgt spid="150"/>
                                        </p:tgtEl>
                                        <p:attrNameLst>
                                          <p:attrName>ppt_x</p:attrName>
                                        </p:attrNameLst>
                                      </p:cBhvr>
                                      <p:tavLst>
                                        <p:tav tm="0">
                                          <p:val>
                                            <p:strVal val="0-#ppt_w/2"/>
                                          </p:val>
                                        </p:tav>
                                        <p:tav tm="100000">
                                          <p:val>
                                            <p:strVal val="#ppt_x"/>
                                          </p:val>
                                        </p:tav>
                                      </p:tavLst>
                                    </p:anim>
                                    <p:anim calcmode="lin" valueType="num">
                                      <p:cBhvr>
                                        <p:cTn id="74" dur="500" fill="hold"/>
                                        <p:tgtEl>
                                          <p:spTgt spid="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0"/>
      <p:bldP build="whole" bldLvl="1" animBg="1" rev="0" advAuto="0" spid="144" grpId="6"/>
      <p:bldP build="whole" bldLvl="1" animBg="1" rev="0" advAuto="0" spid="140" grpId="3"/>
      <p:bldP build="whole" bldLvl="1" animBg="1" rev="0" advAuto="0" spid="143" grpId="5"/>
      <p:bldP build="whole" bldLvl="1" animBg="1" rev="0" advAuto="0" spid="139" grpId="2"/>
      <p:bldP build="whole" bldLvl="1" animBg="1" rev="0" advAuto="0" spid="141" grpId="4"/>
      <p:bldP build="whole" bldLvl="1" animBg="1" rev="0" advAuto="0" spid="147" grpId="9"/>
      <p:bldP build="whole" bldLvl="1" animBg="1" rev="0" advAuto="0" spid="146" grpId="8"/>
      <p:bldP build="whole" bldLvl="1" animBg="1" rev="0" advAuto="0" spid="149" grpId="11"/>
      <p:bldP build="whole" bldLvl="1" animBg="1" rev="0" advAuto="0" spid="138" grpId="1"/>
      <p:bldP build="whole" bldLvl="1" animBg="1" rev="0" advAuto="0" spid="150" grpId="12"/>
      <p:bldP build="whole" bldLvl="1" animBg="1" rev="0" advAuto="0" spid="145" grpId="7"/>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Rectangle 22"/>
          <p:cNvSpPr/>
          <p:nvPr/>
        </p:nvSpPr>
        <p:spPr>
          <a:xfrm>
            <a:off x="0" y="5257800"/>
            <a:ext cx="9144000" cy="1600200"/>
          </a:xfrm>
          <a:prstGeom prst="rect">
            <a:avLst/>
          </a:prstGeom>
          <a:solidFill>
            <a:srgbClr val="FFFF66"/>
          </a:solidFill>
          <a:ln>
            <a:solidFill>
              <a:srgbClr val="000000"/>
            </a:solidFill>
            <a:miter/>
          </a:ln>
        </p:spPr>
        <p:txBody>
          <a:bodyPr lIns="45719" rIns="45719" anchor="ctr"/>
          <a:lstStyle/>
          <a:p>
            <a:pPr algn="ctr"/>
          </a:p>
        </p:txBody>
      </p:sp>
      <p:sp>
        <p:nvSpPr>
          <p:cNvPr id="153" name="Rectangle 21"/>
          <p:cNvSpPr/>
          <p:nvPr/>
        </p:nvSpPr>
        <p:spPr>
          <a:xfrm>
            <a:off x="0" y="1981200"/>
            <a:ext cx="9144000" cy="1524000"/>
          </a:xfrm>
          <a:prstGeom prst="rect">
            <a:avLst/>
          </a:prstGeom>
          <a:solidFill>
            <a:srgbClr val="FFCCFF"/>
          </a:solidFill>
          <a:ln>
            <a:solidFill>
              <a:srgbClr val="000000"/>
            </a:solidFill>
            <a:miter/>
          </a:ln>
        </p:spPr>
        <p:txBody>
          <a:bodyPr lIns="45719" rIns="45719" anchor="ctr"/>
          <a:lstStyle/>
          <a:p>
            <a:pPr algn="ctr"/>
          </a:p>
        </p:txBody>
      </p:sp>
      <p:sp>
        <p:nvSpPr>
          <p:cNvPr id="154" name="Rectangle 20"/>
          <p:cNvSpPr/>
          <p:nvPr/>
        </p:nvSpPr>
        <p:spPr>
          <a:xfrm>
            <a:off x="0" y="0"/>
            <a:ext cx="9144000" cy="1981200"/>
          </a:xfrm>
          <a:prstGeom prst="rect">
            <a:avLst/>
          </a:prstGeom>
          <a:solidFill>
            <a:srgbClr val="99FF99"/>
          </a:solidFill>
          <a:ln>
            <a:solidFill>
              <a:srgbClr val="000000"/>
            </a:solidFill>
            <a:miter/>
          </a:ln>
        </p:spPr>
        <p:txBody>
          <a:bodyPr lIns="45719" rIns="45719" anchor="ctr"/>
          <a:lstStyle/>
          <a:p>
            <a:pPr algn="ctr"/>
          </a:p>
        </p:txBody>
      </p:sp>
      <p:grpSp>
        <p:nvGrpSpPr>
          <p:cNvPr id="157" name="Object 4"/>
          <p:cNvGrpSpPr/>
          <p:nvPr/>
        </p:nvGrpSpPr>
        <p:grpSpPr>
          <a:xfrm>
            <a:off x="838200" y="754062"/>
            <a:ext cx="1447800" cy="817563"/>
            <a:chOff x="0" y="0"/>
            <a:chExt cx="1447800" cy="817562"/>
          </a:xfrm>
        </p:grpSpPr>
        <p:sp>
          <p:nvSpPr>
            <p:cNvPr id="155" name="Rectangle"/>
            <p:cNvSpPr/>
            <p:nvPr/>
          </p:nvSpPr>
          <p:spPr>
            <a:xfrm>
              <a:off x="0" y="0"/>
              <a:ext cx="1447800" cy="817563"/>
            </a:xfrm>
            <a:prstGeom prst="rect">
              <a:avLst/>
            </a:prstGeom>
            <a:solidFill>
              <a:srgbClr val="99FF99"/>
            </a:solidFill>
            <a:ln w="12700" cap="flat">
              <a:noFill/>
              <a:miter lim="400000"/>
            </a:ln>
            <a:effectLst/>
          </p:spPr>
          <p:txBody>
            <a:bodyPr wrap="square" lIns="45719" tIns="45719" rIns="45719" bIns="45719" numCol="1" anchor="t">
              <a:noAutofit/>
            </a:bodyPr>
            <a:lstStyle/>
            <a:p>
              <a:pPr/>
            </a:p>
          </p:txBody>
        </p:sp>
        <p:pic>
          <p:nvPicPr>
            <p:cNvPr id="156" name="image91.pdf" descr="image91.pdf"/>
            <p:cNvPicPr>
              <a:picLocks noChangeAspect="1"/>
            </p:cNvPicPr>
            <p:nvPr/>
          </p:nvPicPr>
          <p:blipFill>
            <a:blip r:embed="rId2">
              <a:extLst/>
            </a:blip>
            <a:stretch>
              <a:fillRect/>
            </a:stretch>
          </p:blipFill>
          <p:spPr>
            <a:xfrm>
              <a:off x="0" y="0"/>
              <a:ext cx="1447800" cy="817563"/>
            </a:xfrm>
            <a:prstGeom prst="rect">
              <a:avLst/>
            </a:prstGeom>
            <a:ln w="12700" cap="flat">
              <a:noFill/>
              <a:miter lim="400000"/>
            </a:ln>
            <a:effectLst/>
          </p:spPr>
        </p:pic>
      </p:grpSp>
      <p:grpSp>
        <p:nvGrpSpPr>
          <p:cNvPr id="160" name="Object 5"/>
          <p:cNvGrpSpPr/>
          <p:nvPr/>
        </p:nvGrpSpPr>
        <p:grpSpPr>
          <a:xfrm>
            <a:off x="2362200" y="838200"/>
            <a:ext cx="1905000" cy="673100"/>
            <a:chOff x="0" y="0"/>
            <a:chExt cx="1905000" cy="673100"/>
          </a:xfrm>
        </p:grpSpPr>
        <p:sp>
          <p:nvSpPr>
            <p:cNvPr id="158" name="Rectangle"/>
            <p:cNvSpPr/>
            <p:nvPr/>
          </p:nvSpPr>
          <p:spPr>
            <a:xfrm>
              <a:off x="0" y="0"/>
              <a:ext cx="1905000" cy="673100"/>
            </a:xfrm>
            <a:prstGeom prst="rect">
              <a:avLst/>
            </a:prstGeom>
            <a:solidFill>
              <a:srgbClr val="99FF99"/>
            </a:solidFill>
            <a:ln w="12700" cap="flat">
              <a:noFill/>
              <a:miter lim="400000"/>
            </a:ln>
            <a:effectLst/>
          </p:spPr>
          <p:txBody>
            <a:bodyPr wrap="square" lIns="45719" tIns="45719" rIns="45719" bIns="45719" numCol="1" anchor="t">
              <a:noAutofit/>
            </a:bodyPr>
            <a:lstStyle/>
            <a:p>
              <a:pPr/>
            </a:p>
          </p:txBody>
        </p:sp>
        <p:pic>
          <p:nvPicPr>
            <p:cNvPr id="159" name="image92.pdf" descr="image92.pdf"/>
            <p:cNvPicPr>
              <a:picLocks noChangeAspect="1"/>
            </p:cNvPicPr>
            <p:nvPr/>
          </p:nvPicPr>
          <p:blipFill>
            <a:blip r:embed="rId3">
              <a:extLst/>
            </a:blip>
            <a:stretch>
              <a:fillRect/>
            </a:stretch>
          </p:blipFill>
          <p:spPr>
            <a:xfrm>
              <a:off x="0" y="0"/>
              <a:ext cx="1905000" cy="673100"/>
            </a:xfrm>
            <a:prstGeom prst="rect">
              <a:avLst/>
            </a:prstGeom>
            <a:ln w="12700" cap="flat">
              <a:noFill/>
              <a:miter lim="400000"/>
            </a:ln>
            <a:effectLst/>
          </p:spPr>
        </p:pic>
      </p:grpSp>
      <p:grpSp>
        <p:nvGrpSpPr>
          <p:cNvPr id="163" name="Object 6"/>
          <p:cNvGrpSpPr/>
          <p:nvPr/>
        </p:nvGrpSpPr>
        <p:grpSpPr>
          <a:xfrm>
            <a:off x="4419600" y="838200"/>
            <a:ext cx="1219200" cy="646113"/>
            <a:chOff x="0" y="0"/>
            <a:chExt cx="1219200" cy="646112"/>
          </a:xfrm>
        </p:grpSpPr>
        <p:sp>
          <p:nvSpPr>
            <p:cNvPr id="161" name="Rectangle"/>
            <p:cNvSpPr/>
            <p:nvPr/>
          </p:nvSpPr>
          <p:spPr>
            <a:xfrm>
              <a:off x="0" y="0"/>
              <a:ext cx="1219200" cy="646113"/>
            </a:xfrm>
            <a:prstGeom prst="rect">
              <a:avLst/>
            </a:prstGeom>
            <a:solidFill>
              <a:srgbClr val="99FF99"/>
            </a:solidFill>
            <a:ln w="12700" cap="flat">
              <a:noFill/>
              <a:miter lim="400000"/>
            </a:ln>
            <a:effectLst/>
          </p:spPr>
          <p:txBody>
            <a:bodyPr wrap="square" lIns="45719" tIns="45719" rIns="45719" bIns="45719" numCol="1" anchor="t">
              <a:noAutofit/>
            </a:bodyPr>
            <a:lstStyle/>
            <a:p>
              <a:pPr/>
            </a:p>
          </p:txBody>
        </p:sp>
        <p:pic>
          <p:nvPicPr>
            <p:cNvPr id="162" name="image93.pdf" descr="image93.pdf"/>
            <p:cNvPicPr>
              <a:picLocks noChangeAspect="1"/>
            </p:cNvPicPr>
            <p:nvPr/>
          </p:nvPicPr>
          <p:blipFill>
            <a:blip r:embed="rId4">
              <a:extLst/>
            </a:blip>
            <a:stretch>
              <a:fillRect/>
            </a:stretch>
          </p:blipFill>
          <p:spPr>
            <a:xfrm>
              <a:off x="0" y="0"/>
              <a:ext cx="1219200" cy="646113"/>
            </a:xfrm>
            <a:prstGeom prst="rect">
              <a:avLst/>
            </a:prstGeom>
            <a:ln w="12700" cap="flat">
              <a:noFill/>
              <a:miter lim="400000"/>
            </a:ln>
            <a:effectLst/>
          </p:spPr>
        </p:pic>
      </p:grpSp>
      <p:grpSp>
        <p:nvGrpSpPr>
          <p:cNvPr id="166" name="Object 7"/>
          <p:cNvGrpSpPr/>
          <p:nvPr/>
        </p:nvGrpSpPr>
        <p:grpSpPr>
          <a:xfrm>
            <a:off x="5943600" y="914400"/>
            <a:ext cx="342900" cy="533400"/>
            <a:chOff x="0" y="0"/>
            <a:chExt cx="342900" cy="533400"/>
          </a:xfrm>
        </p:grpSpPr>
        <p:sp>
          <p:nvSpPr>
            <p:cNvPr id="164" name="Rectangle"/>
            <p:cNvSpPr/>
            <p:nvPr/>
          </p:nvSpPr>
          <p:spPr>
            <a:xfrm>
              <a:off x="0" y="0"/>
              <a:ext cx="342900" cy="533400"/>
            </a:xfrm>
            <a:prstGeom prst="rect">
              <a:avLst/>
            </a:prstGeom>
            <a:solidFill>
              <a:srgbClr val="99FF99"/>
            </a:solidFill>
            <a:ln w="12700" cap="flat">
              <a:noFill/>
              <a:miter lim="400000"/>
            </a:ln>
            <a:effectLst/>
          </p:spPr>
          <p:txBody>
            <a:bodyPr wrap="square" lIns="45719" tIns="45719" rIns="45719" bIns="45719" numCol="1" anchor="t">
              <a:noAutofit/>
            </a:bodyPr>
            <a:lstStyle/>
            <a:p>
              <a:pPr/>
            </a:p>
          </p:txBody>
        </p:sp>
        <p:pic>
          <p:nvPicPr>
            <p:cNvPr id="165" name="image94.pdf" descr="image94.pdf"/>
            <p:cNvPicPr>
              <a:picLocks noChangeAspect="1"/>
            </p:cNvPicPr>
            <p:nvPr/>
          </p:nvPicPr>
          <p:blipFill>
            <a:blip r:embed="rId5">
              <a:extLst/>
            </a:blip>
            <a:stretch>
              <a:fillRect/>
            </a:stretch>
          </p:blipFill>
          <p:spPr>
            <a:xfrm>
              <a:off x="0" y="0"/>
              <a:ext cx="342900" cy="533400"/>
            </a:xfrm>
            <a:prstGeom prst="rect">
              <a:avLst/>
            </a:prstGeom>
            <a:ln w="12700" cap="flat">
              <a:noFill/>
              <a:miter lim="400000"/>
            </a:ln>
            <a:effectLst/>
          </p:spPr>
        </p:pic>
      </p:grpSp>
      <p:pic>
        <p:nvPicPr>
          <p:cNvPr id="167" name="Object 8" descr="Object 8"/>
          <p:cNvPicPr>
            <a:picLocks noChangeAspect="1"/>
          </p:cNvPicPr>
          <p:nvPr/>
        </p:nvPicPr>
        <p:blipFill>
          <a:blip r:embed="rId6">
            <a:extLst/>
          </a:blip>
          <a:stretch>
            <a:fillRect/>
          </a:stretch>
        </p:blipFill>
        <p:spPr>
          <a:xfrm>
            <a:off x="914400" y="2278063"/>
            <a:ext cx="1447800" cy="817563"/>
          </a:xfrm>
          <a:prstGeom prst="rect">
            <a:avLst/>
          </a:prstGeom>
          <a:ln w="12700">
            <a:miter lim="400000"/>
          </a:ln>
        </p:spPr>
      </p:pic>
      <p:pic>
        <p:nvPicPr>
          <p:cNvPr id="168" name="Object 9" descr="Object 9"/>
          <p:cNvPicPr>
            <a:picLocks noChangeAspect="1"/>
          </p:cNvPicPr>
          <p:nvPr/>
        </p:nvPicPr>
        <p:blipFill>
          <a:blip r:embed="rId7">
            <a:extLst/>
          </a:blip>
          <a:stretch>
            <a:fillRect/>
          </a:stretch>
        </p:blipFill>
        <p:spPr>
          <a:xfrm>
            <a:off x="2419350" y="2362200"/>
            <a:ext cx="1943100" cy="673100"/>
          </a:xfrm>
          <a:prstGeom prst="rect">
            <a:avLst/>
          </a:prstGeom>
          <a:ln w="12700">
            <a:miter lim="400000"/>
          </a:ln>
        </p:spPr>
      </p:pic>
      <p:pic>
        <p:nvPicPr>
          <p:cNvPr id="169" name="Object 10" descr="Object 10"/>
          <p:cNvPicPr>
            <a:picLocks noChangeAspect="1"/>
          </p:cNvPicPr>
          <p:nvPr/>
        </p:nvPicPr>
        <p:blipFill>
          <a:blip r:embed="rId8">
            <a:extLst/>
          </a:blip>
          <a:stretch>
            <a:fillRect/>
          </a:stretch>
        </p:blipFill>
        <p:spPr>
          <a:xfrm>
            <a:off x="4495800" y="2362200"/>
            <a:ext cx="1219200" cy="646113"/>
          </a:xfrm>
          <a:prstGeom prst="rect">
            <a:avLst/>
          </a:prstGeom>
          <a:ln w="12700">
            <a:miter lim="400000"/>
          </a:ln>
        </p:spPr>
      </p:pic>
      <p:pic>
        <p:nvPicPr>
          <p:cNvPr id="170" name="Object 11" descr="Object 11"/>
          <p:cNvPicPr>
            <a:picLocks noChangeAspect="1"/>
          </p:cNvPicPr>
          <p:nvPr/>
        </p:nvPicPr>
        <p:blipFill>
          <a:blip r:embed="rId9">
            <a:extLst/>
          </a:blip>
          <a:stretch>
            <a:fillRect/>
          </a:stretch>
        </p:blipFill>
        <p:spPr>
          <a:xfrm>
            <a:off x="6000750" y="2438400"/>
            <a:ext cx="381000" cy="533400"/>
          </a:xfrm>
          <a:prstGeom prst="rect">
            <a:avLst/>
          </a:prstGeom>
          <a:ln w="12700">
            <a:miter lim="400000"/>
          </a:ln>
        </p:spPr>
      </p:pic>
      <p:pic>
        <p:nvPicPr>
          <p:cNvPr id="171" name="Object 12" descr="Object 12"/>
          <p:cNvPicPr>
            <a:picLocks noChangeAspect="1"/>
          </p:cNvPicPr>
          <p:nvPr/>
        </p:nvPicPr>
        <p:blipFill>
          <a:blip r:embed="rId10">
            <a:extLst/>
          </a:blip>
          <a:stretch>
            <a:fillRect/>
          </a:stretch>
        </p:blipFill>
        <p:spPr>
          <a:xfrm>
            <a:off x="1028700" y="3725862"/>
            <a:ext cx="1409700" cy="817563"/>
          </a:xfrm>
          <a:prstGeom prst="rect">
            <a:avLst/>
          </a:prstGeom>
          <a:ln w="12700">
            <a:miter lim="400000"/>
          </a:ln>
        </p:spPr>
      </p:pic>
      <p:pic>
        <p:nvPicPr>
          <p:cNvPr id="172" name="Object 13" descr="Object 13"/>
          <p:cNvPicPr>
            <a:picLocks noChangeAspect="1"/>
          </p:cNvPicPr>
          <p:nvPr/>
        </p:nvPicPr>
        <p:blipFill>
          <a:blip r:embed="rId11">
            <a:extLst/>
          </a:blip>
          <a:stretch>
            <a:fillRect/>
          </a:stretch>
        </p:blipFill>
        <p:spPr>
          <a:xfrm>
            <a:off x="2551113" y="3810000"/>
            <a:ext cx="1868487" cy="673100"/>
          </a:xfrm>
          <a:prstGeom prst="rect">
            <a:avLst/>
          </a:prstGeom>
          <a:ln w="12700">
            <a:miter lim="400000"/>
          </a:ln>
        </p:spPr>
      </p:pic>
      <p:pic>
        <p:nvPicPr>
          <p:cNvPr id="173" name="Object 14" descr="Object 14"/>
          <p:cNvPicPr>
            <a:picLocks noChangeAspect="1"/>
          </p:cNvPicPr>
          <p:nvPr/>
        </p:nvPicPr>
        <p:blipFill>
          <a:blip r:embed="rId12">
            <a:extLst/>
          </a:blip>
          <a:stretch>
            <a:fillRect/>
          </a:stretch>
        </p:blipFill>
        <p:spPr>
          <a:xfrm>
            <a:off x="4591050" y="3810000"/>
            <a:ext cx="1219200" cy="646113"/>
          </a:xfrm>
          <a:prstGeom prst="rect">
            <a:avLst/>
          </a:prstGeom>
          <a:ln w="12700">
            <a:miter lim="400000"/>
          </a:ln>
        </p:spPr>
      </p:pic>
      <p:pic>
        <p:nvPicPr>
          <p:cNvPr id="174" name="Object 15" descr="Object 15"/>
          <p:cNvPicPr>
            <a:picLocks noChangeAspect="1"/>
          </p:cNvPicPr>
          <p:nvPr/>
        </p:nvPicPr>
        <p:blipFill>
          <a:blip r:embed="rId13">
            <a:extLst/>
          </a:blip>
          <a:stretch>
            <a:fillRect/>
          </a:stretch>
        </p:blipFill>
        <p:spPr>
          <a:xfrm>
            <a:off x="6115050" y="3886200"/>
            <a:ext cx="342900" cy="533400"/>
          </a:xfrm>
          <a:prstGeom prst="rect">
            <a:avLst/>
          </a:prstGeom>
          <a:ln w="12700">
            <a:miter lim="400000"/>
          </a:ln>
        </p:spPr>
      </p:pic>
      <p:pic>
        <p:nvPicPr>
          <p:cNvPr id="175" name="Object 16" descr="Object 16"/>
          <p:cNvPicPr>
            <a:picLocks noChangeAspect="1"/>
          </p:cNvPicPr>
          <p:nvPr/>
        </p:nvPicPr>
        <p:blipFill>
          <a:blip r:embed="rId14">
            <a:extLst/>
          </a:blip>
          <a:stretch>
            <a:fillRect/>
          </a:stretch>
        </p:blipFill>
        <p:spPr>
          <a:xfrm>
            <a:off x="1050925" y="5173662"/>
            <a:ext cx="1446213" cy="817563"/>
          </a:xfrm>
          <a:prstGeom prst="rect">
            <a:avLst/>
          </a:prstGeom>
          <a:ln w="12700">
            <a:miter lim="400000"/>
          </a:ln>
        </p:spPr>
      </p:pic>
      <p:pic>
        <p:nvPicPr>
          <p:cNvPr id="176" name="Object 17" descr="Object 17"/>
          <p:cNvPicPr>
            <a:picLocks noChangeAspect="1"/>
          </p:cNvPicPr>
          <p:nvPr/>
        </p:nvPicPr>
        <p:blipFill>
          <a:blip r:embed="rId15">
            <a:extLst/>
          </a:blip>
          <a:stretch>
            <a:fillRect/>
          </a:stretch>
        </p:blipFill>
        <p:spPr>
          <a:xfrm>
            <a:off x="2554288" y="5257800"/>
            <a:ext cx="1943101" cy="673100"/>
          </a:xfrm>
          <a:prstGeom prst="rect">
            <a:avLst/>
          </a:prstGeom>
          <a:ln w="12700">
            <a:miter lim="400000"/>
          </a:ln>
        </p:spPr>
      </p:pic>
      <p:pic>
        <p:nvPicPr>
          <p:cNvPr id="177" name="Object 18" descr="Object 18"/>
          <p:cNvPicPr>
            <a:picLocks noChangeAspect="1"/>
          </p:cNvPicPr>
          <p:nvPr/>
        </p:nvPicPr>
        <p:blipFill>
          <a:blip r:embed="rId16">
            <a:extLst/>
          </a:blip>
          <a:stretch>
            <a:fillRect/>
          </a:stretch>
        </p:blipFill>
        <p:spPr>
          <a:xfrm>
            <a:off x="4630737" y="5222875"/>
            <a:ext cx="1219201" cy="717550"/>
          </a:xfrm>
          <a:prstGeom prst="rect">
            <a:avLst/>
          </a:prstGeom>
          <a:ln w="12700">
            <a:miter lim="400000"/>
          </a:ln>
        </p:spPr>
      </p:pic>
      <p:pic>
        <p:nvPicPr>
          <p:cNvPr id="178" name="Object 19" descr="Object 19"/>
          <p:cNvPicPr>
            <a:picLocks noChangeAspect="1"/>
          </p:cNvPicPr>
          <p:nvPr/>
        </p:nvPicPr>
        <p:blipFill>
          <a:blip r:embed="rId17">
            <a:extLst/>
          </a:blip>
          <a:stretch>
            <a:fillRect/>
          </a:stretch>
        </p:blipFill>
        <p:spPr>
          <a:xfrm>
            <a:off x="6135687" y="5391150"/>
            <a:ext cx="381001" cy="41910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box(in)" transition="in">
                                      <p:cBhvr>
                                        <p:cTn id="7" dur="500"/>
                                        <p:tgtEl>
                                          <p:spTgt spid="15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160"/>
                                        </p:tgtEl>
                                        <p:attrNameLst>
                                          <p:attrName>style.visibility</p:attrName>
                                        </p:attrNameLst>
                                      </p:cBhvr>
                                      <p:to>
                                        <p:strVal val="visible"/>
                                      </p:to>
                                    </p:set>
                                    <p:animEffect filter="box(in)" transition="in">
                                      <p:cBhvr>
                                        <p:cTn id="12" dur="500"/>
                                        <p:tgtEl>
                                          <p:spTgt spid="16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4" grpId="3" fill="hold">
                                  <p:stCondLst>
                                    <p:cond delay="0"/>
                                  </p:stCondLst>
                                  <p:iterate type="el" backwards="0">
                                    <p:tmAbs val="0"/>
                                  </p:iterate>
                                  <p:childTnLst>
                                    <p:set>
                                      <p:cBhvr>
                                        <p:cTn id="16" fill="hold"/>
                                        <p:tgtEl>
                                          <p:spTgt spid="163"/>
                                        </p:tgtEl>
                                        <p:attrNameLst>
                                          <p:attrName>style.visibility</p:attrName>
                                        </p:attrNameLst>
                                      </p:cBhvr>
                                      <p:to>
                                        <p:strVal val="visible"/>
                                      </p:to>
                                    </p:set>
                                    <p:animEffect filter="box(in)" transition="in">
                                      <p:cBhvr>
                                        <p:cTn id="17" dur="500"/>
                                        <p:tgtEl>
                                          <p:spTgt spid="16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4" grpId="4" fill="hold">
                                  <p:stCondLst>
                                    <p:cond delay="0"/>
                                  </p:stCondLst>
                                  <p:iterate type="el" backwards="0">
                                    <p:tmAbs val="0"/>
                                  </p:iterate>
                                  <p:childTnLst>
                                    <p:set>
                                      <p:cBhvr>
                                        <p:cTn id="21" fill="hold"/>
                                        <p:tgtEl>
                                          <p:spTgt spid="166"/>
                                        </p:tgtEl>
                                        <p:attrNameLst>
                                          <p:attrName>style.visibility</p:attrName>
                                        </p:attrNameLst>
                                      </p:cBhvr>
                                      <p:to>
                                        <p:strVal val="visible"/>
                                      </p:to>
                                    </p:set>
                                    <p:animEffect filter="box(in)" transition="in">
                                      <p:cBhvr>
                                        <p:cTn id="22" dur="5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4" grpId="5" fill="hold">
                                  <p:stCondLst>
                                    <p:cond delay="0"/>
                                  </p:stCondLst>
                                  <p:iterate type="el" backwards="0">
                                    <p:tmAbs val="0"/>
                                  </p:iterate>
                                  <p:childTnLst>
                                    <p:set>
                                      <p:cBhvr>
                                        <p:cTn id="26" fill="hold"/>
                                        <p:tgtEl>
                                          <p:spTgt spid="167"/>
                                        </p:tgtEl>
                                        <p:attrNameLst>
                                          <p:attrName>style.visibility</p:attrName>
                                        </p:attrNameLst>
                                      </p:cBhvr>
                                      <p:to>
                                        <p:strVal val="visible"/>
                                      </p:to>
                                    </p:set>
                                    <p:animEffect filter="box(in)" transition="in">
                                      <p:cBhvr>
                                        <p:cTn id="27" dur="500"/>
                                        <p:tgtEl>
                                          <p:spTgt spid="16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4" grpId="6" fill="hold">
                                  <p:stCondLst>
                                    <p:cond delay="0"/>
                                  </p:stCondLst>
                                  <p:iterate type="el" backwards="0">
                                    <p:tmAbs val="0"/>
                                  </p:iterate>
                                  <p:childTnLst>
                                    <p:set>
                                      <p:cBhvr>
                                        <p:cTn id="31" fill="hold"/>
                                        <p:tgtEl>
                                          <p:spTgt spid="168"/>
                                        </p:tgtEl>
                                        <p:attrNameLst>
                                          <p:attrName>style.visibility</p:attrName>
                                        </p:attrNameLst>
                                      </p:cBhvr>
                                      <p:to>
                                        <p:strVal val="visible"/>
                                      </p:to>
                                    </p:set>
                                    <p:animEffect filter="box(in)" transition="in">
                                      <p:cBhvr>
                                        <p:cTn id="32" dur="500"/>
                                        <p:tgtEl>
                                          <p:spTgt spid="16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4" grpId="7" fill="hold">
                                  <p:stCondLst>
                                    <p:cond delay="0"/>
                                  </p:stCondLst>
                                  <p:iterate type="el" backwards="0">
                                    <p:tmAbs val="0"/>
                                  </p:iterate>
                                  <p:childTnLst>
                                    <p:set>
                                      <p:cBhvr>
                                        <p:cTn id="36" fill="hold"/>
                                        <p:tgtEl>
                                          <p:spTgt spid="169"/>
                                        </p:tgtEl>
                                        <p:attrNameLst>
                                          <p:attrName>style.visibility</p:attrName>
                                        </p:attrNameLst>
                                      </p:cBhvr>
                                      <p:to>
                                        <p:strVal val="visible"/>
                                      </p:to>
                                    </p:set>
                                    <p:animEffect filter="box(in)" transition="in">
                                      <p:cBhvr>
                                        <p:cTn id="37" dur="500"/>
                                        <p:tgtEl>
                                          <p:spTgt spid="169"/>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16" presetID="4" grpId="8" fill="hold">
                                  <p:stCondLst>
                                    <p:cond delay="0"/>
                                  </p:stCondLst>
                                  <p:iterate type="el" backwards="0">
                                    <p:tmAbs val="0"/>
                                  </p:iterate>
                                  <p:childTnLst>
                                    <p:set>
                                      <p:cBhvr>
                                        <p:cTn id="41" fill="hold"/>
                                        <p:tgtEl>
                                          <p:spTgt spid="170"/>
                                        </p:tgtEl>
                                        <p:attrNameLst>
                                          <p:attrName>style.visibility</p:attrName>
                                        </p:attrNameLst>
                                      </p:cBhvr>
                                      <p:to>
                                        <p:strVal val="visible"/>
                                      </p:to>
                                    </p:set>
                                    <p:animEffect filter="box(in)" transition="in">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4" grpId="9" fill="hold">
                                  <p:stCondLst>
                                    <p:cond delay="0"/>
                                  </p:stCondLst>
                                  <p:iterate type="el" backwards="0">
                                    <p:tmAbs val="0"/>
                                  </p:iterate>
                                  <p:childTnLst>
                                    <p:set>
                                      <p:cBhvr>
                                        <p:cTn id="46" fill="hold"/>
                                        <p:tgtEl>
                                          <p:spTgt spid="171"/>
                                        </p:tgtEl>
                                        <p:attrNameLst>
                                          <p:attrName>style.visibility</p:attrName>
                                        </p:attrNameLst>
                                      </p:cBhvr>
                                      <p:to>
                                        <p:strVal val="visible"/>
                                      </p:to>
                                    </p:set>
                                    <p:animEffect filter="box(in)" transition="in">
                                      <p:cBhvr>
                                        <p:cTn id="47" dur="500"/>
                                        <p:tgtEl>
                                          <p:spTgt spid="171"/>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16" presetID="4" grpId="10" fill="hold">
                                  <p:stCondLst>
                                    <p:cond delay="0"/>
                                  </p:stCondLst>
                                  <p:iterate type="el" backwards="0">
                                    <p:tmAbs val="0"/>
                                  </p:iterate>
                                  <p:childTnLst>
                                    <p:set>
                                      <p:cBhvr>
                                        <p:cTn id="51" fill="hold"/>
                                        <p:tgtEl>
                                          <p:spTgt spid="172"/>
                                        </p:tgtEl>
                                        <p:attrNameLst>
                                          <p:attrName>style.visibility</p:attrName>
                                        </p:attrNameLst>
                                      </p:cBhvr>
                                      <p:to>
                                        <p:strVal val="visible"/>
                                      </p:to>
                                    </p:set>
                                    <p:animEffect filter="box(in)" transition="in">
                                      <p:cBhvr>
                                        <p:cTn id="52" dur="500"/>
                                        <p:tgtEl>
                                          <p:spTgt spid="172"/>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16" presetID="4" grpId="11" fill="hold">
                                  <p:stCondLst>
                                    <p:cond delay="0"/>
                                  </p:stCondLst>
                                  <p:iterate type="el" backwards="0">
                                    <p:tmAbs val="0"/>
                                  </p:iterate>
                                  <p:childTnLst>
                                    <p:set>
                                      <p:cBhvr>
                                        <p:cTn id="56" fill="hold"/>
                                        <p:tgtEl>
                                          <p:spTgt spid="173"/>
                                        </p:tgtEl>
                                        <p:attrNameLst>
                                          <p:attrName>style.visibility</p:attrName>
                                        </p:attrNameLst>
                                      </p:cBhvr>
                                      <p:to>
                                        <p:strVal val="visible"/>
                                      </p:to>
                                    </p:set>
                                    <p:animEffect filter="box(in)" transition="in">
                                      <p:cBhvr>
                                        <p:cTn id="57" dur="500"/>
                                        <p:tgtEl>
                                          <p:spTgt spid="173"/>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16" presetID="4" grpId="12" fill="hold">
                                  <p:stCondLst>
                                    <p:cond delay="0"/>
                                  </p:stCondLst>
                                  <p:iterate type="el" backwards="0">
                                    <p:tmAbs val="0"/>
                                  </p:iterate>
                                  <p:childTnLst>
                                    <p:set>
                                      <p:cBhvr>
                                        <p:cTn id="61" fill="hold"/>
                                        <p:tgtEl>
                                          <p:spTgt spid="174"/>
                                        </p:tgtEl>
                                        <p:attrNameLst>
                                          <p:attrName>style.visibility</p:attrName>
                                        </p:attrNameLst>
                                      </p:cBhvr>
                                      <p:to>
                                        <p:strVal val="visible"/>
                                      </p:to>
                                    </p:set>
                                    <p:animEffect filter="box(in)" transition="in">
                                      <p:cBhvr>
                                        <p:cTn id="62" dur="500"/>
                                        <p:tgtEl>
                                          <p:spTgt spid="174"/>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4" grpId="13" fill="hold">
                                  <p:stCondLst>
                                    <p:cond delay="0"/>
                                  </p:stCondLst>
                                  <p:iterate type="el" backwards="0">
                                    <p:tmAbs val="0"/>
                                  </p:iterate>
                                  <p:childTnLst>
                                    <p:set>
                                      <p:cBhvr>
                                        <p:cTn id="66" fill="hold"/>
                                        <p:tgtEl>
                                          <p:spTgt spid="175"/>
                                        </p:tgtEl>
                                        <p:attrNameLst>
                                          <p:attrName>style.visibility</p:attrName>
                                        </p:attrNameLst>
                                      </p:cBhvr>
                                      <p:to>
                                        <p:strVal val="visible"/>
                                      </p:to>
                                    </p:set>
                                    <p:animEffect filter="box(in)" transition="in">
                                      <p:cBhvr>
                                        <p:cTn id="67" dur="500"/>
                                        <p:tgtEl>
                                          <p:spTgt spid="175"/>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16" presetID="4" grpId="14" fill="hold">
                                  <p:stCondLst>
                                    <p:cond delay="0"/>
                                  </p:stCondLst>
                                  <p:iterate type="el" backwards="0">
                                    <p:tmAbs val="0"/>
                                  </p:iterate>
                                  <p:childTnLst>
                                    <p:set>
                                      <p:cBhvr>
                                        <p:cTn id="71" fill="hold"/>
                                        <p:tgtEl>
                                          <p:spTgt spid="176"/>
                                        </p:tgtEl>
                                        <p:attrNameLst>
                                          <p:attrName>style.visibility</p:attrName>
                                        </p:attrNameLst>
                                      </p:cBhvr>
                                      <p:to>
                                        <p:strVal val="visible"/>
                                      </p:to>
                                    </p:set>
                                    <p:animEffect filter="box(in)" transition="in">
                                      <p:cBhvr>
                                        <p:cTn id="72" dur="500"/>
                                        <p:tgtEl>
                                          <p:spTgt spid="176"/>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4" grpId="15" fill="hold">
                                  <p:stCondLst>
                                    <p:cond delay="0"/>
                                  </p:stCondLst>
                                  <p:iterate type="el" backwards="0">
                                    <p:tmAbs val="0"/>
                                  </p:iterate>
                                  <p:childTnLst>
                                    <p:set>
                                      <p:cBhvr>
                                        <p:cTn id="76" fill="hold"/>
                                        <p:tgtEl>
                                          <p:spTgt spid="177"/>
                                        </p:tgtEl>
                                        <p:attrNameLst>
                                          <p:attrName>style.visibility</p:attrName>
                                        </p:attrNameLst>
                                      </p:cBhvr>
                                      <p:to>
                                        <p:strVal val="visible"/>
                                      </p:to>
                                    </p:set>
                                    <p:animEffect filter="box(in)" transition="in">
                                      <p:cBhvr>
                                        <p:cTn id="77" dur="500"/>
                                        <p:tgtEl>
                                          <p:spTgt spid="177"/>
                                        </p:tgtEl>
                                      </p:cBhvr>
                                    </p:animEffect>
                                  </p:childTnLst>
                                </p:cTn>
                              </p:par>
                            </p:childTnLst>
                          </p:cTn>
                        </p:par>
                      </p:childTnLst>
                    </p:cTn>
                  </p:par>
                  <p:par>
                    <p:cTn id="78" fill="hold">
                      <p:stCondLst>
                        <p:cond delay="indefinite"/>
                      </p:stCondLst>
                      <p:childTnLst>
                        <p:par>
                          <p:cTn id="79" fill="hold">
                            <p:stCondLst>
                              <p:cond delay="0"/>
                            </p:stCondLst>
                            <p:childTnLst>
                              <p:par>
                                <p:cTn id="80" presetClass="entr" nodeType="clickEffect" presetSubtype="16" presetID="4" grpId="16" fill="hold">
                                  <p:stCondLst>
                                    <p:cond delay="0"/>
                                  </p:stCondLst>
                                  <p:iterate type="el" backwards="0">
                                    <p:tmAbs val="0"/>
                                  </p:iterate>
                                  <p:childTnLst>
                                    <p:set>
                                      <p:cBhvr>
                                        <p:cTn id="81" fill="hold"/>
                                        <p:tgtEl>
                                          <p:spTgt spid="178"/>
                                        </p:tgtEl>
                                        <p:attrNameLst>
                                          <p:attrName>style.visibility</p:attrName>
                                        </p:attrNameLst>
                                      </p:cBhvr>
                                      <p:to>
                                        <p:strVal val="visible"/>
                                      </p:to>
                                    </p:set>
                                    <p:animEffect filter="box(in)" transition="in">
                                      <p:cBhvr>
                                        <p:cTn id="82"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 grpId="12"/>
      <p:bldP build="whole" bldLvl="1" animBg="1" rev="0" advAuto="0" spid="172" grpId="10"/>
      <p:bldP build="whole" bldLvl="1" animBg="1" rev="0" advAuto="0" spid="176" grpId="14"/>
      <p:bldP build="whole" bldLvl="1" animBg="1" rev="0" advAuto="0" spid="170" grpId="8"/>
      <p:bldP build="whole" bldLvl="1" animBg="1" rev="0" advAuto="0" spid="177" grpId="15"/>
      <p:bldP build="whole" bldLvl="1" animBg="1" rev="0" advAuto="0" spid="160" grpId="2"/>
      <p:bldP build="whole" bldLvl="1" animBg="1" rev="0" advAuto="0" spid="168" grpId="6"/>
      <p:bldP build="whole" bldLvl="1" animBg="1" rev="0" advAuto="0" spid="178" grpId="16"/>
      <p:bldP build="whole" bldLvl="1" animBg="1" rev="0" advAuto="0" spid="157" grpId="1"/>
      <p:bldP build="whole" bldLvl="1" animBg="1" rev="0" advAuto="0" spid="175" grpId="13"/>
      <p:bldP build="whole" bldLvl="1" animBg="1" rev="0" advAuto="0" spid="166" grpId="4"/>
      <p:bldP build="whole" bldLvl="1" animBg="1" rev="0" advAuto="0" spid="169" grpId="7"/>
      <p:bldP build="whole" bldLvl="1" animBg="1" rev="0" advAuto="0" spid="167" grpId="5"/>
      <p:bldP build="whole" bldLvl="1" animBg="1" rev="0" advAuto="0" spid="173" grpId="11"/>
      <p:bldP build="whole" bldLvl="1" animBg="1" rev="0" advAuto="0" spid="163" grpId="3"/>
      <p:bldP build="whole" bldLvl="1" animBg="1" rev="0" advAuto="0" spid="171" grpId="9"/>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CCFF"/>
        </a:solidFill>
      </p:bgPr>
    </p:bg>
    <p:spTree>
      <p:nvGrpSpPr>
        <p:cNvPr id="1" name=""/>
        <p:cNvGrpSpPr/>
        <p:nvPr/>
      </p:nvGrpSpPr>
      <p:grpSpPr>
        <a:xfrm>
          <a:off x="0" y="0"/>
          <a:ext cx="0" cy="0"/>
          <a:chOff x="0" y="0"/>
          <a:chExt cx="0" cy="0"/>
        </a:xfrm>
      </p:grpSpPr>
      <p:sp>
        <p:nvSpPr>
          <p:cNvPr id="180" name="WordArt 4"/>
          <p:cNvSpPr txBox="1"/>
          <p:nvPr/>
        </p:nvSpPr>
        <p:spPr>
          <a:xfrm>
            <a:off x="1447800" y="533400"/>
            <a:ext cx="6324600" cy="1143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04087">
              <a:defRPr sz="6929">
                <a:solidFill>
                  <a:srgbClr val="D8D9DC"/>
                </a:solidFill>
                <a:effectLst>
                  <a:outerShdw sx="100000" sy="100000" kx="0" ky="0" algn="b" rotWithShape="0" blurRad="0" dist="27659" dir="2700000">
                    <a:srgbClr val="C0C0C0">
                      <a:alpha val="79999"/>
                    </a:srgbClr>
                  </a:outerShdw>
                </a:effectLst>
                <a:latin typeface="Impact"/>
                <a:ea typeface="Impact"/>
                <a:cs typeface="Impact"/>
                <a:sym typeface="Impact"/>
              </a:defRPr>
            </a:lvl1pPr>
          </a:lstStyle>
          <a:p>
            <a:pPr/>
            <a:r>
              <a:t>Dividing Radicals</a:t>
            </a:r>
          </a:p>
        </p:txBody>
      </p:sp>
      <p:pic>
        <p:nvPicPr>
          <p:cNvPr id="181" name="Object 5" descr="Object 5"/>
          <p:cNvPicPr>
            <a:picLocks noChangeAspect="1"/>
          </p:cNvPicPr>
          <p:nvPr/>
        </p:nvPicPr>
        <p:blipFill>
          <a:blip r:embed="rId2">
            <a:extLst/>
          </a:blip>
          <a:stretch>
            <a:fillRect/>
          </a:stretch>
        </p:blipFill>
        <p:spPr>
          <a:xfrm>
            <a:off x="533400" y="1828800"/>
            <a:ext cx="3276600" cy="1447800"/>
          </a:xfrm>
          <a:prstGeom prst="rect">
            <a:avLst/>
          </a:prstGeom>
          <a:ln w="12700">
            <a:miter lim="400000"/>
          </a:ln>
        </p:spPr>
      </p:pic>
      <p:pic>
        <p:nvPicPr>
          <p:cNvPr id="182" name="Object 6" descr="Object 6"/>
          <p:cNvPicPr>
            <a:picLocks noChangeAspect="1"/>
          </p:cNvPicPr>
          <p:nvPr/>
        </p:nvPicPr>
        <p:blipFill>
          <a:blip r:embed="rId2">
            <a:extLst/>
          </a:blip>
          <a:stretch>
            <a:fillRect/>
          </a:stretch>
        </p:blipFill>
        <p:spPr>
          <a:xfrm>
            <a:off x="685800" y="3581400"/>
            <a:ext cx="2971800" cy="1447800"/>
          </a:xfrm>
          <a:prstGeom prst="rect">
            <a:avLst/>
          </a:prstGeom>
          <a:ln w="12700">
            <a:miter lim="400000"/>
          </a:ln>
        </p:spPr>
      </p:pic>
      <p:sp>
        <p:nvSpPr>
          <p:cNvPr id="183" name="Text Box 8"/>
          <p:cNvSpPr txBox="1"/>
          <p:nvPr/>
        </p:nvSpPr>
        <p:spPr>
          <a:xfrm>
            <a:off x="4572000" y="1905000"/>
            <a:ext cx="4038600" cy="4316770"/>
          </a:xfrm>
          <a:prstGeom prst="rect">
            <a:avLst/>
          </a:prstGeom>
          <a:ln>
            <a:solidFill>
              <a:srgbClr val="D8D9DC"/>
            </a:solidFill>
            <a:miter/>
          </a:ln>
          <a:extLst>
            <a:ext uri="{C572A759-6A51-4108-AA02-DFA0A04FC94B}">
              <ma14:wrappingTextBoxFlag xmlns:ma14="http://schemas.microsoft.com/office/mac/drawingml/2011/main" val="1"/>
            </a:ext>
          </a:extLst>
        </p:spPr>
        <p:txBody>
          <a:bodyPr lIns="45719" rIns="45719">
            <a:spAutoFit/>
          </a:bodyPr>
          <a:lstStyle>
            <a:lvl1pPr>
              <a:spcBef>
                <a:spcPts val="1900"/>
              </a:spcBef>
              <a:defRPr sz="3200"/>
            </a:lvl1pPr>
          </a:lstStyle>
          <a:p>
            <a:pPr/>
            <a:r>
              <a:t>To divide radicals: divide the coefficients, divide the radicands if possible, and rationalize the denominator so that no radical remains in the denominator</a:t>
            </a:r>
          </a:p>
        </p:txBody>
      </p:sp>
      <p:sp>
        <p:nvSpPr>
          <p:cNvPr id="184" name="Line 9"/>
          <p:cNvSpPr/>
          <p:nvPr/>
        </p:nvSpPr>
        <p:spPr>
          <a:xfrm>
            <a:off x="381000" y="3352800"/>
            <a:ext cx="3352801" cy="0"/>
          </a:xfrm>
          <a:prstGeom prst="line">
            <a:avLst/>
          </a:prstGeom>
          <a:ln w="38100">
            <a:solidFill>
              <a:srgbClr val="000000"/>
            </a:solidFill>
          </a:ln>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6699"/>
        </a:solidFill>
      </p:bgPr>
    </p:bg>
    <p:spTree>
      <p:nvGrpSpPr>
        <p:cNvPr id="1" name=""/>
        <p:cNvGrpSpPr/>
        <p:nvPr/>
      </p:nvGrpSpPr>
      <p:grpSpPr>
        <a:xfrm>
          <a:off x="0" y="0"/>
          <a:ext cx="0" cy="0"/>
          <a:chOff x="0" y="0"/>
          <a:chExt cx="0" cy="0"/>
        </a:xfrm>
      </p:grpSpPr>
      <p:pic>
        <p:nvPicPr>
          <p:cNvPr id="186" name="Object 4" descr="Object 4"/>
          <p:cNvPicPr>
            <a:picLocks noChangeAspect="1"/>
          </p:cNvPicPr>
          <p:nvPr/>
        </p:nvPicPr>
        <p:blipFill>
          <a:blip r:embed="rId2">
            <a:extLst/>
          </a:blip>
          <a:stretch>
            <a:fillRect/>
          </a:stretch>
        </p:blipFill>
        <p:spPr>
          <a:xfrm>
            <a:off x="533400" y="487362"/>
            <a:ext cx="1828800" cy="1341438"/>
          </a:xfrm>
          <a:prstGeom prst="rect">
            <a:avLst/>
          </a:prstGeom>
          <a:ln w="12700">
            <a:miter lim="400000"/>
          </a:ln>
        </p:spPr>
      </p:pic>
      <p:pic>
        <p:nvPicPr>
          <p:cNvPr id="187" name="Object 5" descr="Object 5"/>
          <p:cNvPicPr>
            <a:picLocks noChangeAspect="1"/>
          </p:cNvPicPr>
          <p:nvPr/>
        </p:nvPicPr>
        <p:blipFill>
          <a:blip r:embed="rId3">
            <a:extLst/>
          </a:blip>
          <a:stretch>
            <a:fillRect/>
          </a:stretch>
        </p:blipFill>
        <p:spPr>
          <a:xfrm>
            <a:off x="2362200" y="762000"/>
            <a:ext cx="1066800" cy="711200"/>
          </a:xfrm>
          <a:prstGeom prst="rect">
            <a:avLst/>
          </a:prstGeom>
          <a:ln w="12700">
            <a:miter lim="400000"/>
          </a:ln>
        </p:spPr>
      </p:pic>
      <p:pic>
        <p:nvPicPr>
          <p:cNvPr id="188" name="Object 6" descr="Object 6"/>
          <p:cNvPicPr>
            <a:picLocks noChangeAspect="1"/>
          </p:cNvPicPr>
          <p:nvPr/>
        </p:nvPicPr>
        <p:blipFill>
          <a:blip r:embed="rId4">
            <a:extLst/>
          </a:blip>
          <a:stretch>
            <a:fillRect/>
          </a:stretch>
        </p:blipFill>
        <p:spPr>
          <a:xfrm>
            <a:off x="3886200" y="762000"/>
            <a:ext cx="1676400" cy="663575"/>
          </a:xfrm>
          <a:prstGeom prst="rect">
            <a:avLst/>
          </a:prstGeom>
          <a:ln w="12700">
            <a:miter lim="400000"/>
          </a:ln>
        </p:spPr>
      </p:pic>
      <p:pic>
        <p:nvPicPr>
          <p:cNvPr id="189" name="Object 7" descr="Object 7"/>
          <p:cNvPicPr>
            <a:picLocks noChangeAspect="1"/>
          </p:cNvPicPr>
          <p:nvPr/>
        </p:nvPicPr>
        <p:blipFill>
          <a:blip r:embed="rId5">
            <a:extLst/>
          </a:blip>
          <a:stretch>
            <a:fillRect/>
          </a:stretch>
        </p:blipFill>
        <p:spPr>
          <a:xfrm>
            <a:off x="5867400" y="762000"/>
            <a:ext cx="927100" cy="630238"/>
          </a:xfrm>
          <a:prstGeom prst="rect">
            <a:avLst/>
          </a:prstGeom>
          <a:ln w="12700">
            <a:miter lim="400000"/>
          </a:ln>
        </p:spPr>
      </p:pic>
      <p:sp>
        <p:nvSpPr>
          <p:cNvPr id="190" name="WordArt 16"/>
          <p:cNvSpPr txBox="1"/>
          <p:nvPr/>
        </p:nvSpPr>
        <p:spPr>
          <a:xfrm>
            <a:off x="685800" y="3103563"/>
            <a:ext cx="7772400" cy="1392238"/>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758951">
              <a:defRPr spc="-332" sz="9047">
                <a:ln w="12700" cap="flat">
                  <a:solidFill>
                    <a:srgbClr val="000099"/>
                  </a:solidFill>
                  <a:prstDash val="solid"/>
                  <a:round/>
                </a:ln>
                <a:solidFill>
                  <a:srgbClr val="33CCFF"/>
                </a:solidFill>
                <a:effectLst>
                  <a:outerShdw sx="100000" sy="100000" kx="0" ky="0" algn="b" rotWithShape="0" blurRad="0" dist="104350" dir="18900000">
                    <a:srgbClr val="000099"/>
                  </a:outerShdw>
                </a:effectLst>
                <a:latin typeface="Impact"/>
                <a:ea typeface="Impact"/>
                <a:cs typeface="Impact"/>
                <a:sym typeface="Impact"/>
              </a:defRPr>
            </a:lvl1pPr>
          </a:lstStyle>
          <a:p>
            <a:pPr/>
            <a:r>
              <a:t>That    was    easy!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86"/>
                                        </p:tgtEl>
                                        <p:attrNameLst>
                                          <p:attrName>style.visibility</p:attrName>
                                        </p:attrNameLst>
                                      </p:cBhvr>
                                      <p:to>
                                        <p:strVal val="visible"/>
                                      </p:to>
                                    </p:set>
                                    <p:animEffect filter="blinds(horizontal)" transition="in">
                                      <p:cBhvr>
                                        <p:cTn id="7" dur="500"/>
                                        <p:tgtEl>
                                          <p:spTgt spid="18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0" presetID="3" grpId="2" fill="hold">
                                  <p:stCondLst>
                                    <p:cond delay="0"/>
                                  </p:stCondLst>
                                  <p:iterate type="el" backwards="0">
                                    <p:tmAbs val="0"/>
                                  </p:iterate>
                                  <p:childTnLst>
                                    <p:set>
                                      <p:cBhvr>
                                        <p:cTn id="11" fill="hold"/>
                                        <p:tgtEl>
                                          <p:spTgt spid="187"/>
                                        </p:tgtEl>
                                        <p:attrNameLst>
                                          <p:attrName>style.visibility</p:attrName>
                                        </p:attrNameLst>
                                      </p:cBhvr>
                                      <p:to>
                                        <p:strVal val="visible"/>
                                      </p:to>
                                    </p:set>
                                    <p:animEffect filter="blinds(horizontal)" transition="in">
                                      <p:cBhvr>
                                        <p:cTn id="12" dur="5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188"/>
                                        </p:tgtEl>
                                        <p:attrNameLst>
                                          <p:attrName>style.visibility</p:attrName>
                                        </p:attrNameLst>
                                      </p:cBhvr>
                                      <p:to>
                                        <p:strVal val="visible"/>
                                      </p:to>
                                    </p:set>
                                    <p:animEffect filter="blinds(horizontal)" transition="in">
                                      <p:cBhvr>
                                        <p:cTn id="17" dur="500"/>
                                        <p:tgtEl>
                                          <p:spTgt spid="18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189"/>
                                        </p:tgtEl>
                                        <p:attrNameLst>
                                          <p:attrName>style.visibility</p:attrName>
                                        </p:attrNameLst>
                                      </p:cBhvr>
                                      <p:to>
                                        <p:strVal val="visible"/>
                                      </p:to>
                                    </p:set>
                                    <p:animEffect filter="blinds(horizontal)" transition="in">
                                      <p:cBhvr>
                                        <p:cTn id="22" dur="500"/>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 presetID="2" grpId="5" fill="hold">
                                  <p:stCondLst>
                                    <p:cond delay="0"/>
                                  </p:stCondLst>
                                  <p:iterate type="el" backwards="0">
                                    <p:tmAbs val="0"/>
                                  </p:iterate>
                                  <p:childTnLst>
                                    <p:set>
                                      <p:cBhvr>
                                        <p:cTn id="26" fill="hold"/>
                                        <p:tgtEl>
                                          <p:spTgt spid="190"/>
                                        </p:tgtEl>
                                        <p:attrNameLst>
                                          <p:attrName>style.visibility</p:attrName>
                                        </p:attrNameLst>
                                      </p:cBhvr>
                                      <p:to>
                                        <p:strVal val="visible"/>
                                      </p:to>
                                    </p:set>
                                    <p:anim calcmode="lin" valueType="num">
                                      <p:cBhvr>
                                        <p:cTn id="27" dur="456" fill="hold"/>
                                        <p:tgtEl>
                                          <p:spTgt spid="190"/>
                                        </p:tgtEl>
                                        <p:attrNameLst>
                                          <p:attrName>ppt_x</p:attrName>
                                        </p:attrNameLst>
                                      </p:cBhvr>
                                      <p:tavLst>
                                        <p:tav tm="0">
                                          <p:val>
                                            <p:strVal val="#ppt_x"/>
                                          </p:val>
                                        </p:tav>
                                        <p:tav tm="100000">
                                          <p:val>
                                            <p:strVal val="#ppt_x"/>
                                          </p:val>
                                        </p:tav>
                                      </p:tavLst>
                                    </p:anim>
                                    <p:anim calcmode="lin" valueType="num">
                                      <p:cBhvr>
                                        <p:cTn id="28" dur="456" fill="hold"/>
                                        <p:tgtEl>
                                          <p:spTgt spid="19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4"/>
      <p:bldP build="whole" bldLvl="1" animBg="1" rev="0" advAuto="0" spid="188" grpId="3"/>
      <p:bldP build="whole" bldLvl="1" animBg="1" rev="0" advAuto="0" spid="186" grpId="1"/>
      <p:bldP build="whole" bldLvl="1" animBg="1" rev="0" advAuto="0" spid="187" grpId="2"/>
      <p:bldP build="whole" bldLvl="1" animBg="1" rev="0" advAuto="0" spid="190" grpId="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CCFF"/>
        </a:solidFill>
      </p:bgPr>
    </p:bg>
    <p:spTree>
      <p:nvGrpSpPr>
        <p:cNvPr id="1" name=""/>
        <p:cNvGrpSpPr/>
        <p:nvPr/>
      </p:nvGrpSpPr>
      <p:grpSpPr>
        <a:xfrm>
          <a:off x="0" y="0"/>
          <a:ext cx="0" cy="0"/>
          <a:chOff x="0" y="0"/>
          <a:chExt cx="0" cy="0"/>
        </a:xfrm>
      </p:grpSpPr>
      <p:pic>
        <p:nvPicPr>
          <p:cNvPr id="192" name="Object 9" descr="Object 9"/>
          <p:cNvPicPr>
            <a:picLocks noChangeAspect="1"/>
          </p:cNvPicPr>
          <p:nvPr/>
        </p:nvPicPr>
        <p:blipFill>
          <a:blip r:embed="rId2">
            <a:extLst/>
          </a:blip>
          <a:stretch>
            <a:fillRect/>
          </a:stretch>
        </p:blipFill>
        <p:spPr>
          <a:xfrm>
            <a:off x="3581400" y="838200"/>
            <a:ext cx="1524000" cy="1341438"/>
          </a:xfrm>
          <a:prstGeom prst="rect">
            <a:avLst/>
          </a:prstGeom>
          <a:ln w="12700">
            <a:miter lim="400000"/>
          </a:ln>
        </p:spPr>
      </p:pic>
      <p:sp>
        <p:nvSpPr>
          <p:cNvPr id="193" name="Text Box 15"/>
          <p:cNvSpPr txBox="1"/>
          <p:nvPr/>
        </p:nvSpPr>
        <p:spPr>
          <a:xfrm>
            <a:off x="304800" y="685800"/>
            <a:ext cx="3124200" cy="4358194"/>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This cannot be divided which leaves the radical in the denominator. We do not leave radicals in the denominator. So we need to rationalize by multiplying the fraction by something so we can eliminate the radical in the denominator.</a:t>
            </a:r>
          </a:p>
        </p:txBody>
      </p:sp>
      <p:pic>
        <p:nvPicPr>
          <p:cNvPr id="194" name="Object 16" descr="Object 16"/>
          <p:cNvPicPr>
            <a:picLocks noChangeAspect="1"/>
          </p:cNvPicPr>
          <p:nvPr/>
        </p:nvPicPr>
        <p:blipFill>
          <a:blip r:embed="rId3">
            <a:extLst/>
          </a:blip>
          <a:stretch>
            <a:fillRect/>
          </a:stretch>
        </p:blipFill>
        <p:spPr>
          <a:xfrm>
            <a:off x="5334000" y="914400"/>
            <a:ext cx="2844800" cy="1341438"/>
          </a:xfrm>
          <a:prstGeom prst="rect">
            <a:avLst/>
          </a:prstGeom>
          <a:ln w="12700">
            <a:miter lim="400000"/>
          </a:ln>
        </p:spPr>
      </p:pic>
      <p:pic>
        <p:nvPicPr>
          <p:cNvPr id="195" name="Object 17" descr="Object 17"/>
          <p:cNvPicPr>
            <a:picLocks noChangeAspect="1"/>
          </p:cNvPicPr>
          <p:nvPr/>
        </p:nvPicPr>
        <p:blipFill>
          <a:blip r:embed="rId4">
            <a:extLst/>
          </a:blip>
          <a:stretch>
            <a:fillRect/>
          </a:stretch>
        </p:blipFill>
        <p:spPr>
          <a:xfrm>
            <a:off x="4953000" y="2514600"/>
            <a:ext cx="1828800" cy="1341438"/>
          </a:xfrm>
          <a:prstGeom prst="rect">
            <a:avLst/>
          </a:prstGeom>
          <a:ln w="12700">
            <a:miter lim="400000"/>
          </a:ln>
        </p:spPr>
      </p:pic>
      <p:pic>
        <p:nvPicPr>
          <p:cNvPr id="196" name="Object 18" descr="Object 18"/>
          <p:cNvPicPr>
            <a:picLocks noChangeAspect="1"/>
          </p:cNvPicPr>
          <p:nvPr/>
        </p:nvPicPr>
        <p:blipFill>
          <a:blip r:embed="rId5">
            <a:extLst/>
          </a:blip>
          <a:stretch>
            <a:fillRect/>
          </a:stretch>
        </p:blipFill>
        <p:spPr>
          <a:xfrm>
            <a:off x="7086600" y="2514600"/>
            <a:ext cx="1371600" cy="1266825"/>
          </a:xfrm>
          <a:prstGeom prst="rect">
            <a:avLst/>
          </a:prstGeom>
          <a:ln w="12700">
            <a:miter lim="400000"/>
          </a:ln>
        </p:spPr>
      </p:pic>
      <p:sp>
        <p:nvSpPr>
          <p:cNvPr id="197" name="Text Box 19"/>
          <p:cNvSpPr txBox="1"/>
          <p:nvPr/>
        </p:nvSpPr>
        <p:spPr>
          <a:xfrm>
            <a:off x="4800600" y="4648200"/>
            <a:ext cx="3276600" cy="1157794"/>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42 cannot be simplified, so we are finished.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blinds(horizontal)" transition="in">
                                      <p:cBhvr>
                                        <p:cTn id="7" dur="500"/>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193"/>
                                        </p:tgtEl>
                                        <p:attrNameLst>
                                          <p:attrName>style.visibility</p:attrName>
                                        </p:attrNameLst>
                                      </p:cBhvr>
                                      <p:to>
                                        <p:strVal val="visible"/>
                                      </p:to>
                                    </p:set>
                                    <p:animEffect filter="box(in)" transition="in">
                                      <p:cBhvr>
                                        <p:cTn id="12" dur="500"/>
                                        <p:tgtEl>
                                          <p:spTgt spid="1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194"/>
                                        </p:tgtEl>
                                        <p:attrNameLst>
                                          <p:attrName>style.visibility</p:attrName>
                                        </p:attrNameLst>
                                      </p:cBhvr>
                                      <p:to>
                                        <p:strVal val="visible"/>
                                      </p:to>
                                    </p:set>
                                    <p:animEffect filter="blinds(horizontal)" transition="in">
                                      <p:cBhvr>
                                        <p:cTn id="17" dur="500"/>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195"/>
                                        </p:tgtEl>
                                        <p:attrNameLst>
                                          <p:attrName>style.visibility</p:attrName>
                                        </p:attrNameLst>
                                      </p:cBhvr>
                                      <p:to>
                                        <p:strVal val="visible"/>
                                      </p:to>
                                    </p:set>
                                    <p:animEffect filter="blinds(horizontal)" transition="in">
                                      <p:cBhvr>
                                        <p:cTn id="22" dur="500"/>
                                        <p:tgtEl>
                                          <p:spTgt spid="19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5" fill="hold">
                                  <p:stCondLst>
                                    <p:cond delay="0"/>
                                  </p:stCondLst>
                                  <p:iterate type="el" backwards="0">
                                    <p:tmAbs val="0"/>
                                  </p:iterate>
                                  <p:childTnLst>
                                    <p:set>
                                      <p:cBhvr>
                                        <p:cTn id="26" fill="hold"/>
                                        <p:tgtEl>
                                          <p:spTgt spid="196"/>
                                        </p:tgtEl>
                                        <p:attrNameLst>
                                          <p:attrName>style.visibility</p:attrName>
                                        </p:attrNameLst>
                                      </p:cBhvr>
                                      <p:to>
                                        <p:strVal val="visible"/>
                                      </p:to>
                                    </p:set>
                                    <p:animEffect filter="blinds(horizontal)" transition="in">
                                      <p:cBhvr>
                                        <p:cTn id="27" dur="500"/>
                                        <p:tgtEl>
                                          <p:spTgt spid="196"/>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97"/>
                                        </p:tgtEl>
                                        <p:attrNameLst>
                                          <p:attrName>style.visibility</p:attrName>
                                        </p:attrNameLst>
                                      </p:cBhvr>
                                      <p:to>
                                        <p:strVal val="visible"/>
                                      </p:to>
                                    </p:set>
                                    <p:animEffect filter="fade" transition="in">
                                      <p:cBhvr>
                                        <p:cTn id="32" dur="5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6" grpId="5"/>
      <p:bldP build="whole" bldLvl="1" animBg="1" rev="0" advAuto="0" spid="197" grpId="6"/>
      <p:bldP build="whole" bldLvl="1" animBg="1" rev="0" advAuto="0" spid="194" grpId="3"/>
      <p:bldP build="whole" bldLvl="1" animBg="1" rev="0" advAuto="0" spid="193" grpId="2"/>
      <p:bldP build="whole" bldLvl="1" animBg="1" rev="0" advAuto="0" spid="195" grpId="4"/>
      <p:bldP build="whole" bldLvl="1" animBg="1" rev="0" advAuto="0" spid="19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66"/>
        </a:solidFill>
      </p:bgPr>
    </p:bg>
    <p:spTree>
      <p:nvGrpSpPr>
        <p:cNvPr id="1" name=""/>
        <p:cNvGrpSpPr/>
        <p:nvPr/>
      </p:nvGrpSpPr>
      <p:grpSpPr>
        <a:xfrm>
          <a:off x="0" y="0"/>
          <a:ext cx="0" cy="0"/>
          <a:chOff x="0" y="0"/>
          <a:chExt cx="0" cy="0"/>
        </a:xfrm>
      </p:grpSpPr>
      <p:sp>
        <p:nvSpPr>
          <p:cNvPr id="199" name="Text Box 5"/>
          <p:cNvSpPr txBox="1"/>
          <p:nvPr/>
        </p:nvSpPr>
        <p:spPr>
          <a:xfrm>
            <a:off x="0" y="762000"/>
            <a:ext cx="3124200" cy="4358194"/>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This can be divided which leaves the radical in the denominator. We do not leave radicals in the denominator. So we need to rationalize by multiplying the fraction by something so we can eliminate the radical in the denominator.</a:t>
            </a:r>
          </a:p>
        </p:txBody>
      </p:sp>
      <p:pic>
        <p:nvPicPr>
          <p:cNvPr id="200" name="Object 10" descr="Object 10"/>
          <p:cNvPicPr>
            <a:picLocks noChangeAspect="1"/>
          </p:cNvPicPr>
          <p:nvPr/>
        </p:nvPicPr>
        <p:blipFill>
          <a:blip r:embed="rId2">
            <a:extLst/>
          </a:blip>
          <a:stretch>
            <a:fillRect/>
          </a:stretch>
        </p:blipFill>
        <p:spPr>
          <a:xfrm>
            <a:off x="3276600" y="609600"/>
            <a:ext cx="1778000" cy="1341438"/>
          </a:xfrm>
          <a:prstGeom prst="rect">
            <a:avLst/>
          </a:prstGeom>
          <a:ln w="12700">
            <a:miter lim="400000"/>
          </a:ln>
        </p:spPr>
      </p:pic>
      <p:pic>
        <p:nvPicPr>
          <p:cNvPr id="201" name="Object 11" descr="Object 11"/>
          <p:cNvPicPr>
            <a:picLocks noChangeAspect="1"/>
          </p:cNvPicPr>
          <p:nvPr/>
        </p:nvPicPr>
        <p:blipFill>
          <a:blip r:embed="rId3">
            <a:extLst/>
          </a:blip>
          <a:stretch>
            <a:fillRect/>
          </a:stretch>
        </p:blipFill>
        <p:spPr>
          <a:xfrm>
            <a:off x="5181600" y="609600"/>
            <a:ext cx="2844800" cy="1341438"/>
          </a:xfrm>
          <a:prstGeom prst="rect">
            <a:avLst/>
          </a:prstGeom>
          <a:ln w="12700">
            <a:miter lim="400000"/>
          </a:ln>
        </p:spPr>
      </p:pic>
      <p:pic>
        <p:nvPicPr>
          <p:cNvPr id="202" name="Object 12" descr="Object 12"/>
          <p:cNvPicPr>
            <a:picLocks noChangeAspect="1"/>
          </p:cNvPicPr>
          <p:nvPr/>
        </p:nvPicPr>
        <p:blipFill>
          <a:blip r:embed="rId4">
            <a:extLst/>
          </a:blip>
          <a:stretch>
            <a:fillRect/>
          </a:stretch>
        </p:blipFill>
        <p:spPr>
          <a:xfrm>
            <a:off x="5003800" y="2627313"/>
            <a:ext cx="1066800" cy="126682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200"/>
                                        </p:tgtEl>
                                        <p:attrNameLst>
                                          <p:attrName>style.visibility</p:attrName>
                                        </p:attrNameLst>
                                      </p:cBhvr>
                                      <p:to>
                                        <p:strVal val="visible"/>
                                      </p:to>
                                    </p:set>
                                    <p:animEffect filter="blinds(horizontal)" transition="in">
                                      <p:cBhvr>
                                        <p:cTn id="7" dur="5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199"/>
                                        </p:tgtEl>
                                        <p:attrNameLst>
                                          <p:attrName>style.visibility</p:attrName>
                                        </p:attrNameLst>
                                      </p:cBhvr>
                                      <p:to>
                                        <p:strVal val="visible"/>
                                      </p:to>
                                    </p:set>
                                    <p:animEffect filter="box(in)" transition="in">
                                      <p:cBhvr>
                                        <p:cTn id="12" dur="500"/>
                                        <p:tgtEl>
                                          <p:spTgt spid="19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201"/>
                                        </p:tgtEl>
                                        <p:attrNameLst>
                                          <p:attrName>style.visibility</p:attrName>
                                        </p:attrNameLst>
                                      </p:cBhvr>
                                      <p:to>
                                        <p:strVal val="visible"/>
                                      </p:to>
                                    </p:set>
                                    <p:animEffect filter="blinds(horizontal)" transition="in">
                                      <p:cBhvr>
                                        <p:cTn id="17" dur="500"/>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202"/>
                                        </p:tgtEl>
                                        <p:attrNameLst>
                                          <p:attrName>style.visibility</p:attrName>
                                        </p:attrNameLst>
                                      </p:cBhvr>
                                      <p:to>
                                        <p:strVal val="visible"/>
                                      </p:to>
                                    </p:set>
                                    <p:animEffect filter="blinds(horizontal)" transition="in">
                                      <p:cBhvr>
                                        <p:cTn id="22" dur="5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2" grpId="4"/>
      <p:bldP build="whole" bldLvl="1" animBg="1" rev="0" advAuto="0" spid="201" grpId="3"/>
      <p:bldP build="whole" bldLvl="1" animBg="1" rev="0" advAuto="0" spid="199" grpId="2"/>
      <p:bldP build="whole" bldLvl="1" animBg="1" rev="0" advAuto="0" spid="200"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04" name="Text Box 2"/>
          <p:cNvSpPr txBox="1"/>
          <p:nvPr/>
        </p:nvSpPr>
        <p:spPr>
          <a:xfrm>
            <a:off x="0" y="762000"/>
            <a:ext cx="3124200" cy="4358194"/>
          </a:xfrm>
          <a:prstGeom prst="rect">
            <a:avLst/>
          </a:prstGeom>
          <a:solidFill>
            <a:srgbClr val="FFFFFF"/>
          </a:solidFill>
          <a:ln>
            <a:solidFill>
              <a:srgbClr val="000000"/>
            </a:solidFill>
            <a:miter/>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This cannot be divided which leaves the radical in the denominator. We do not leave radicals in the denominator. So we need to rationalize by multiplying the fraction by something so we can eliminate the radical in the denominator.</a:t>
            </a:r>
          </a:p>
        </p:txBody>
      </p:sp>
      <p:pic>
        <p:nvPicPr>
          <p:cNvPr id="205" name="Object 3" descr="Object 3"/>
          <p:cNvPicPr>
            <a:picLocks noChangeAspect="1"/>
          </p:cNvPicPr>
          <p:nvPr/>
        </p:nvPicPr>
        <p:blipFill>
          <a:blip r:embed="rId2">
            <a:extLst/>
          </a:blip>
          <a:stretch>
            <a:fillRect/>
          </a:stretch>
        </p:blipFill>
        <p:spPr>
          <a:xfrm>
            <a:off x="3276600" y="665162"/>
            <a:ext cx="1778000" cy="1230313"/>
          </a:xfrm>
          <a:prstGeom prst="rect">
            <a:avLst/>
          </a:prstGeom>
          <a:ln w="12700">
            <a:miter lim="400000"/>
          </a:ln>
        </p:spPr>
      </p:pic>
      <p:pic>
        <p:nvPicPr>
          <p:cNvPr id="206" name="Object 4" descr="Object 4"/>
          <p:cNvPicPr>
            <a:picLocks noChangeAspect="1"/>
          </p:cNvPicPr>
          <p:nvPr/>
        </p:nvPicPr>
        <p:blipFill>
          <a:blip r:embed="rId3">
            <a:extLst/>
          </a:blip>
          <a:stretch>
            <a:fillRect/>
          </a:stretch>
        </p:blipFill>
        <p:spPr>
          <a:xfrm>
            <a:off x="5080000" y="609600"/>
            <a:ext cx="3048000" cy="1341438"/>
          </a:xfrm>
          <a:prstGeom prst="rect">
            <a:avLst/>
          </a:prstGeom>
          <a:ln w="12700">
            <a:miter lim="400000"/>
          </a:ln>
        </p:spPr>
      </p:pic>
      <p:pic>
        <p:nvPicPr>
          <p:cNvPr id="207" name="Object 5" descr="Object 5"/>
          <p:cNvPicPr>
            <a:picLocks noChangeAspect="1"/>
          </p:cNvPicPr>
          <p:nvPr/>
        </p:nvPicPr>
        <p:blipFill>
          <a:blip r:embed="rId4">
            <a:extLst/>
          </a:blip>
          <a:stretch>
            <a:fillRect/>
          </a:stretch>
        </p:blipFill>
        <p:spPr>
          <a:xfrm>
            <a:off x="4622800" y="2590800"/>
            <a:ext cx="1828800" cy="1341438"/>
          </a:xfrm>
          <a:prstGeom prst="rect">
            <a:avLst/>
          </a:prstGeom>
          <a:ln w="12700">
            <a:miter lim="400000"/>
          </a:ln>
        </p:spPr>
      </p:pic>
      <p:pic>
        <p:nvPicPr>
          <p:cNvPr id="208" name="Object 6" descr="Object 6"/>
          <p:cNvPicPr>
            <a:picLocks noChangeAspect="1"/>
          </p:cNvPicPr>
          <p:nvPr/>
        </p:nvPicPr>
        <p:blipFill>
          <a:blip r:embed="rId5">
            <a:extLst/>
          </a:blip>
          <a:stretch>
            <a:fillRect/>
          </a:stretch>
        </p:blipFill>
        <p:spPr>
          <a:xfrm>
            <a:off x="4800600" y="4800600"/>
            <a:ext cx="1778000" cy="1266825"/>
          </a:xfrm>
          <a:prstGeom prst="rect">
            <a:avLst/>
          </a:prstGeom>
          <a:ln w="12700">
            <a:miter lim="400000"/>
          </a:ln>
        </p:spPr>
      </p:pic>
      <p:pic>
        <p:nvPicPr>
          <p:cNvPr id="209" name="Object 7" descr="Object 7"/>
          <p:cNvPicPr>
            <a:picLocks noChangeAspect="1"/>
          </p:cNvPicPr>
          <p:nvPr/>
        </p:nvPicPr>
        <p:blipFill>
          <a:blip r:embed="rId6">
            <a:extLst/>
          </a:blip>
          <a:stretch>
            <a:fillRect/>
          </a:stretch>
        </p:blipFill>
        <p:spPr>
          <a:xfrm>
            <a:off x="7467600" y="4800600"/>
            <a:ext cx="1016000" cy="1266825"/>
          </a:xfrm>
          <a:prstGeom prst="rect">
            <a:avLst/>
          </a:prstGeom>
          <a:ln w="12700">
            <a:miter lim="400000"/>
          </a:ln>
        </p:spPr>
      </p:pic>
      <p:sp>
        <p:nvSpPr>
          <p:cNvPr id="210" name="Line 9"/>
          <p:cNvSpPr/>
          <p:nvPr/>
        </p:nvSpPr>
        <p:spPr>
          <a:xfrm>
            <a:off x="4800599" y="4953000"/>
            <a:ext cx="914402" cy="1447801"/>
          </a:xfrm>
          <a:prstGeom prst="line">
            <a:avLst/>
          </a:prstGeom>
          <a:ln w="38100">
            <a:solidFill>
              <a:srgbClr val="000000"/>
            </a:solidFill>
          </a:ln>
        </p:spPr>
        <p:txBody>
          <a:bodyPr lIns="45719" rIns="45719"/>
          <a:lstStyle/>
          <a:p>
            <a:pPr/>
          </a:p>
        </p:txBody>
      </p:sp>
      <p:sp>
        <p:nvSpPr>
          <p:cNvPr id="211" name="Text Box 10"/>
          <p:cNvSpPr txBox="1"/>
          <p:nvPr/>
        </p:nvSpPr>
        <p:spPr>
          <a:xfrm>
            <a:off x="3550919" y="5410200"/>
            <a:ext cx="1356362"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vl1pPr>
          </a:lstStyle>
          <a:p>
            <a:pPr/>
            <a:r>
              <a:t>Reduce the fraction.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0" presetID="3" grpId="1" fill="hold">
                                  <p:stCondLst>
                                    <p:cond delay="0"/>
                                  </p:stCondLst>
                                  <p:iterate type="el" backwards="0">
                                    <p:tmAbs val="0"/>
                                  </p:iterate>
                                  <p:childTnLst>
                                    <p:set>
                                      <p:cBhvr>
                                        <p:cTn id="6" fill="hold"/>
                                        <p:tgtEl>
                                          <p:spTgt spid="205"/>
                                        </p:tgtEl>
                                        <p:attrNameLst>
                                          <p:attrName>style.visibility</p:attrName>
                                        </p:attrNameLst>
                                      </p:cBhvr>
                                      <p:to>
                                        <p:strVal val="visible"/>
                                      </p:to>
                                    </p:set>
                                    <p:animEffect filter="blinds(horizontal)" transition="in">
                                      <p:cBhvr>
                                        <p:cTn id="7" dur="500"/>
                                        <p:tgtEl>
                                          <p:spTgt spid="20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204"/>
                                        </p:tgtEl>
                                        <p:attrNameLst>
                                          <p:attrName>style.visibility</p:attrName>
                                        </p:attrNameLst>
                                      </p:cBhvr>
                                      <p:to>
                                        <p:strVal val="visible"/>
                                      </p:to>
                                    </p:set>
                                    <p:animEffect filter="box(in)" transition="in">
                                      <p:cBhvr>
                                        <p:cTn id="12" dur="500"/>
                                        <p:tgtEl>
                                          <p:spTgt spid="20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0" presetID="3" grpId="3" fill="hold">
                                  <p:stCondLst>
                                    <p:cond delay="0"/>
                                  </p:stCondLst>
                                  <p:iterate type="el" backwards="0">
                                    <p:tmAbs val="0"/>
                                  </p:iterate>
                                  <p:childTnLst>
                                    <p:set>
                                      <p:cBhvr>
                                        <p:cTn id="16" fill="hold"/>
                                        <p:tgtEl>
                                          <p:spTgt spid="206"/>
                                        </p:tgtEl>
                                        <p:attrNameLst>
                                          <p:attrName>style.visibility</p:attrName>
                                        </p:attrNameLst>
                                      </p:cBhvr>
                                      <p:to>
                                        <p:strVal val="visible"/>
                                      </p:to>
                                    </p:set>
                                    <p:animEffect filter="blinds(horizontal)" transition="in">
                                      <p:cBhvr>
                                        <p:cTn id="17" dur="5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0" presetID="3" grpId="4" fill="hold">
                                  <p:stCondLst>
                                    <p:cond delay="0"/>
                                  </p:stCondLst>
                                  <p:iterate type="el" backwards="0">
                                    <p:tmAbs val="0"/>
                                  </p:iterate>
                                  <p:childTnLst>
                                    <p:set>
                                      <p:cBhvr>
                                        <p:cTn id="21" fill="hold"/>
                                        <p:tgtEl>
                                          <p:spTgt spid="207"/>
                                        </p:tgtEl>
                                        <p:attrNameLst>
                                          <p:attrName>style.visibility</p:attrName>
                                        </p:attrNameLst>
                                      </p:cBhvr>
                                      <p:to>
                                        <p:strVal val="visible"/>
                                      </p:to>
                                    </p:set>
                                    <p:animEffect filter="blinds(horizontal)" transition="in">
                                      <p:cBhvr>
                                        <p:cTn id="22" dur="5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0" presetID="3" grpId="5" fill="hold">
                                  <p:stCondLst>
                                    <p:cond delay="0"/>
                                  </p:stCondLst>
                                  <p:iterate type="el" backwards="0">
                                    <p:tmAbs val="0"/>
                                  </p:iterate>
                                  <p:childTnLst>
                                    <p:set>
                                      <p:cBhvr>
                                        <p:cTn id="26" fill="hold"/>
                                        <p:tgtEl>
                                          <p:spTgt spid="208"/>
                                        </p:tgtEl>
                                        <p:attrNameLst>
                                          <p:attrName>style.visibility</p:attrName>
                                        </p:attrNameLst>
                                      </p:cBhvr>
                                      <p:to>
                                        <p:strVal val="visible"/>
                                      </p:to>
                                    </p:set>
                                    <p:animEffect filter="blinds(horizontal)" transition="in">
                                      <p:cBhvr>
                                        <p:cTn id="27" dur="500"/>
                                        <p:tgtEl>
                                          <p:spTgt spid="20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16" presetID="4" grpId="6" fill="hold">
                                  <p:stCondLst>
                                    <p:cond delay="0"/>
                                  </p:stCondLst>
                                  <p:iterate type="el" backwards="0">
                                    <p:tmAbs val="0"/>
                                  </p:iterate>
                                  <p:childTnLst>
                                    <p:set>
                                      <p:cBhvr>
                                        <p:cTn id="31" fill="hold"/>
                                        <p:tgtEl>
                                          <p:spTgt spid="211"/>
                                        </p:tgtEl>
                                        <p:attrNameLst>
                                          <p:attrName>style.visibility</p:attrName>
                                        </p:attrNameLst>
                                      </p:cBhvr>
                                      <p:to>
                                        <p:strVal val="visible"/>
                                      </p:to>
                                    </p:set>
                                    <p:animEffect filter="box(in)" transition="in">
                                      <p:cBhvr>
                                        <p:cTn id="32" dur="500"/>
                                        <p:tgtEl>
                                          <p:spTgt spid="211"/>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4" presetID="2" grpId="7" fill="hold">
                                  <p:stCondLst>
                                    <p:cond delay="0"/>
                                  </p:stCondLst>
                                  <p:iterate type="el" backwards="0">
                                    <p:tmAbs val="0"/>
                                  </p:iterate>
                                  <p:childTnLst>
                                    <p:set>
                                      <p:cBhvr>
                                        <p:cTn id="36" fill="hold"/>
                                        <p:tgtEl>
                                          <p:spTgt spid="210"/>
                                        </p:tgtEl>
                                        <p:attrNameLst>
                                          <p:attrName>style.visibility</p:attrName>
                                        </p:attrNameLst>
                                      </p:cBhvr>
                                      <p:to>
                                        <p:strVal val="visible"/>
                                      </p:to>
                                    </p:set>
                                    <p:anim calcmode="lin" valueType="num">
                                      <p:cBhvr>
                                        <p:cTn id="37" dur="500" fill="hold"/>
                                        <p:tgtEl>
                                          <p:spTgt spid="210"/>
                                        </p:tgtEl>
                                        <p:attrNameLst>
                                          <p:attrName>ppt_x</p:attrName>
                                        </p:attrNameLst>
                                      </p:cBhvr>
                                      <p:tavLst>
                                        <p:tav tm="0">
                                          <p:val>
                                            <p:strVal val="#ppt_x"/>
                                          </p:val>
                                        </p:tav>
                                        <p:tav tm="100000">
                                          <p:val>
                                            <p:strVal val="#ppt_x"/>
                                          </p:val>
                                        </p:tav>
                                      </p:tavLst>
                                    </p:anim>
                                    <p:anim calcmode="lin" valueType="num">
                                      <p:cBhvr>
                                        <p:cTn id="38" dur="500" fill="hold"/>
                                        <p:tgtEl>
                                          <p:spTgt spid="2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0" presetID="3" grpId="8" fill="hold">
                                  <p:stCondLst>
                                    <p:cond delay="0"/>
                                  </p:stCondLst>
                                  <p:iterate type="el" backwards="0">
                                    <p:tmAbs val="0"/>
                                  </p:iterate>
                                  <p:childTnLst>
                                    <p:set>
                                      <p:cBhvr>
                                        <p:cTn id="42" fill="hold"/>
                                        <p:tgtEl>
                                          <p:spTgt spid="209"/>
                                        </p:tgtEl>
                                        <p:attrNameLst>
                                          <p:attrName>style.visibility</p:attrName>
                                        </p:attrNameLst>
                                      </p:cBhvr>
                                      <p:to>
                                        <p:strVal val="visible"/>
                                      </p:to>
                                    </p:set>
                                    <p:animEffect filter="blinds(horizontal)" transition="in">
                                      <p:cBhvr>
                                        <p:cTn id="43" dur="5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4"/>
      <p:bldP build="whole" bldLvl="1" animBg="1" rev="0" advAuto="0" spid="204" grpId="2"/>
      <p:bldP build="whole" bldLvl="1" animBg="1" rev="0" advAuto="0" spid="211" grpId="6"/>
      <p:bldP build="whole" bldLvl="1" animBg="1" rev="0" advAuto="0" spid="209" grpId="8"/>
      <p:bldP build="whole" bldLvl="1" animBg="1" rev="0" advAuto="0" spid="208" grpId="5"/>
      <p:bldP build="whole" bldLvl="1" animBg="1" rev="0" advAuto="0" spid="206" grpId="3"/>
      <p:bldP build="whole" bldLvl="1" animBg="1" rev="0" advAuto="0" spid="205" grpId="1"/>
      <p:bldP build="whole" bldLvl="1" animBg="1" rev="0" advAuto="0" spid="210" grpId="7"/>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99FF99"/>
        </a:solidFill>
      </p:bgPr>
    </p:bg>
    <p:spTree>
      <p:nvGrpSpPr>
        <p:cNvPr id="1" name=""/>
        <p:cNvGrpSpPr/>
        <p:nvPr/>
      </p:nvGrpSpPr>
      <p:grpSpPr>
        <a:xfrm>
          <a:off x="0" y="0"/>
          <a:ext cx="0" cy="0"/>
          <a:chOff x="0" y="0"/>
          <a:chExt cx="0" cy="0"/>
        </a:xfrm>
      </p:grpSpPr>
      <p:pic>
        <p:nvPicPr>
          <p:cNvPr id="213" name="Object 4" descr="Object 4"/>
          <p:cNvPicPr>
            <a:picLocks noChangeAspect="1"/>
          </p:cNvPicPr>
          <p:nvPr/>
        </p:nvPicPr>
        <p:blipFill>
          <a:blip r:embed="rId2">
            <a:extLst/>
          </a:blip>
          <a:stretch>
            <a:fillRect/>
          </a:stretch>
        </p:blipFill>
        <p:spPr>
          <a:xfrm>
            <a:off x="1082675" y="536575"/>
            <a:ext cx="1797050" cy="766763"/>
          </a:xfrm>
          <a:prstGeom prst="rect">
            <a:avLst/>
          </a:prstGeom>
          <a:ln w="12700">
            <a:miter lim="400000"/>
          </a:ln>
        </p:spPr>
      </p:pic>
      <p:pic>
        <p:nvPicPr>
          <p:cNvPr id="214" name="Object 5" descr="Object 5"/>
          <p:cNvPicPr>
            <a:picLocks noChangeAspect="1"/>
          </p:cNvPicPr>
          <p:nvPr/>
        </p:nvPicPr>
        <p:blipFill>
          <a:blip r:embed="rId3">
            <a:extLst/>
          </a:blip>
          <a:stretch>
            <a:fillRect/>
          </a:stretch>
        </p:blipFill>
        <p:spPr>
          <a:xfrm>
            <a:off x="1019175" y="1422400"/>
            <a:ext cx="1998664" cy="920750"/>
          </a:xfrm>
          <a:prstGeom prst="rect">
            <a:avLst/>
          </a:prstGeom>
          <a:ln w="12700">
            <a:miter lim="400000"/>
          </a:ln>
        </p:spPr>
      </p:pic>
      <p:pic>
        <p:nvPicPr>
          <p:cNvPr id="215" name="Object 6" descr="Object 6"/>
          <p:cNvPicPr>
            <a:picLocks noChangeAspect="1"/>
          </p:cNvPicPr>
          <p:nvPr/>
        </p:nvPicPr>
        <p:blipFill>
          <a:blip r:embed="rId4">
            <a:extLst/>
          </a:blip>
          <a:stretch>
            <a:fillRect/>
          </a:stretch>
        </p:blipFill>
        <p:spPr>
          <a:xfrm>
            <a:off x="307975" y="2705100"/>
            <a:ext cx="3452813" cy="776288"/>
          </a:xfrm>
          <a:prstGeom prst="rect">
            <a:avLst/>
          </a:prstGeom>
          <a:ln w="12700">
            <a:miter lim="400000"/>
          </a:ln>
        </p:spPr>
      </p:pic>
      <p:pic>
        <p:nvPicPr>
          <p:cNvPr id="216" name="Object 7" descr="Object 7"/>
          <p:cNvPicPr>
            <a:picLocks noChangeAspect="1"/>
          </p:cNvPicPr>
          <p:nvPr/>
        </p:nvPicPr>
        <p:blipFill>
          <a:blip r:embed="rId5">
            <a:extLst/>
          </a:blip>
          <a:stretch>
            <a:fillRect/>
          </a:stretch>
        </p:blipFill>
        <p:spPr>
          <a:xfrm>
            <a:off x="682625" y="3941762"/>
            <a:ext cx="2827339" cy="779463"/>
          </a:xfrm>
          <a:prstGeom prst="rect">
            <a:avLst/>
          </a:prstGeom>
          <a:ln w="12700">
            <a:miter lim="400000"/>
          </a:ln>
        </p:spPr>
      </p:pic>
      <p:pic>
        <p:nvPicPr>
          <p:cNvPr id="217" name="Object 8" descr="Object 8"/>
          <p:cNvPicPr>
            <a:picLocks noChangeAspect="1"/>
          </p:cNvPicPr>
          <p:nvPr/>
        </p:nvPicPr>
        <p:blipFill>
          <a:blip r:embed="rId6">
            <a:extLst/>
          </a:blip>
          <a:stretch>
            <a:fillRect/>
          </a:stretch>
        </p:blipFill>
        <p:spPr>
          <a:xfrm>
            <a:off x="595312" y="4959350"/>
            <a:ext cx="3308351" cy="935038"/>
          </a:xfrm>
          <a:prstGeom prst="rect">
            <a:avLst/>
          </a:prstGeom>
          <a:ln w="12700">
            <a:miter lim="400000"/>
          </a:ln>
        </p:spPr>
      </p:pic>
      <p:sp>
        <p:nvSpPr>
          <p:cNvPr id="218" name="Text Box 9"/>
          <p:cNvSpPr txBox="1"/>
          <p:nvPr/>
        </p:nvSpPr>
        <p:spPr>
          <a:xfrm>
            <a:off x="3398519" y="609600"/>
            <a:ext cx="1356362"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2100"/>
              </a:spcBef>
              <a:defRPr sz="3600"/>
            </a:lvl1pPr>
          </a:lstStyle>
          <a:p>
            <a:pPr/>
            <a:r>
              <a:t>= X</a:t>
            </a:r>
          </a:p>
        </p:txBody>
      </p:sp>
      <p:sp>
        <p:nvSpPr>
          <p:cNvPr id="219" name="Rectangle 10"/>
          <p:cNvSpPr txBox="1"/>
          <p:nvPr/>
        </p:nvSpPr>
        <p:spPr>
          <a:xfrm>
            <a:off x="3398520" y="1600200"/>
            <a:ext cx="1091392"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600"/>
            </a:pPr>
            <a:r>
              <a:t>= Y</a:t>
            </a:r>
            <a:r>
              <a:rPr baseline="30000"/>
              <a:t>3</a:t>
            </a:r>
            <a:r>
              <a:t> </a:t>
            </a:r>
          </a:p>
        </p:txBody>
      </p:sp>
      <p:sp>
        <p:nvSpPr>
          <p:cNvPr id="220" name="Rectangle 11"/>
          <p:cNvSpPr txBox="1"/>
          <p:nvPr/>
        </p:nvSpPr>
        <p:spPr>
          <a:xfrm>
            <a:off x="3703319" y="2895600"/>
            <a:ext cx="1889762" cy="6098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pPr>
            <a:r>
              <a:t>= P</a:t>
            </a:r>
            <a:r>
              <a:rPr baseline="30000"/>
              <a:t>2</a:t>
            </a:r>
            <a:r>
              <a:t>X</a:t>
            </a:r>
            <a:r>
              <a:rPr baseline="30000"/>
              <a:t>3</a:t>
            </a:r>
            <a:r>
              <a:t>Y</a:t>
            </a:r>
          </a:p>
        </p:txBody>
      </p:sp>
      <p:sp>
        <p:nvSpPr>
          <p:cNvPr id="221" name="Rectangle 12"/>
          <p:cNvSpPr txBox="1"/>
          <p:nvPr/>
        </p:nvSpPr>
        <p:spPr>
          <a:xfrm>
            <a:off x="3855720" y="4038600"/>
            <a:ext cx="1531849" cy="60988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600"/>
            </a:pPr>
            <a:r>
              <a:t>= 2X</a:t>
            </a:r>
            <a:r>
              <a:rPr baseline="30000"/>
              <a:t>2</a:t>
            </a:r>
            <a:r>
              <a:t>Y</a:t>
            </a:r>
          </a:p>
        </p:txBody>
      </p:sp>
      <p:sp>
        <p:nvSpPr>
          <p:cNvPr id="222" name="Rectangle 13"/>
          <p:cNvSpPr txBox="1"/>
          <p:nvPr/>
        </p:nvSpPr>
        <p:spPr>
          <a:xfrm>
            <a:off x="3703319" y="5105399"/>
            <a:ext cx="1751818" cy="609884"/>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sz="3600"/>
            </a:pPr>
            <a:r>
              <a:t>= 5C</a:t>
            </a:r>
            <a:r>
              <a:rPr baseline="30000"/>
              <a:t>4</a:t>
            </a:r>
            <a:r>
              <a:t>D</a:t>
            </a:r>
            <a:r>
              <a:rPr baseline="30000"/>
              <a:t>5</a:t>
            </a:r>
          </a:p>
        </p:txBody>
      </p:sp>
      <p:pic>
        <p:nvPicPr>
          <p:cNvPr id="223" name="Picture 14" descr="Picture 14"/>
          <p:cNvPicPr>
            <a:picLocks noChangeAspect="0"/>
          </p:cNvPicPr>
          <p:nvPr/>
        </p:nvPicPr>
        <p:blipFill>
          <a:blip r:embed="rId7">
            <a:extLst/>
          </a:blip>
          <a:stretch>
            <a:fillRect/>
          </a:stretch>
        </p:blipFill>
        <p:spPr>
          <a:xfrm>
            <a:off x="6324600" y="762000"/>
            <a:ext cx="1449388" cy="2143125"/>
          </a:xfrm>
          <a:prstGeom prst="rect">
            <a:avLst/>
          </a:prstGeom>
          <a:ln w="12700">
            <a:miter lim="400000"/>
          </a:ln>
        </p:spPr>
      </p:pic>
      <p:sp>
        <p:nvSpPr>
          <p:cNvPr id="224" name="WordArt 16"/>
          <p:cNvSpPr txBox="1"/>
          <p:nvPr/>
        </p:nvSpPr>
        <p:spPr>
          <a:xfrm rot="19802783">
            <a:off x="152400" y="533400"/>
            <a:ext cx="2162175" cy="647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gn="ctr" defTabSz="658368">
              <a:defRPr sz="3672">
                <a:ln w="9525" cap="flat">
                  <a:solidFill>
                    <a:srgbClr val="000000"/>
                  </a:solidFill>
                  <a:prstDash val="solid"/>
                  <a:round/>
                </a:ln>
                <a:latin typeface="Arial Black"/>
                <a:ea typeface="Arial Black"/>
                <a:cs typeface="Arial Black"/>
                <a:sym typeface="Arial Black"/>
              </a:defRPr>
            </a:lvl1pPr>
          </a:lstStyle>
          <a:p>
            <a:pPr/>
            <a:r>
              <a:t>Simplify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4" grpId="1" fill="hold">
                                  <p:stCondLst>
                                    <p:cond delay="0"/>
                                  </p:stCondLst>
                                  <p:iterate type="el" backwards="0">
                                    <p:tmAbs val="0"/>
                                  </p:iterate>
                                  <p:childTnLst>
                                    <p:set>
                                      <p:cBhvr>
                                        <p:cTn id="6" fill="hold"/>
                                        <p:tgtEl>
                                          <p:spTgt spid="218"/>
                                        </p:tgtEl>
                                        <p:attrNameLst>
                                          <p:attrName>style.visibility</p:attrName>
                                        </p:attrNameLst>
                                      </p:cBhvr>
                                      <p:to>
                                        <p:strVal val="visible"/>
                                      </p:to>
                                    </p:set>
                                    <p:animEffect filter="box(in)" transition="in">
                                      <p:cBhvr>
                                        <p:cTn id="7" dur="5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4" grpId="2" fill="hold">
                                  <p:stCondLst>
                                    <p:cond delay="0"/>
                                  </p:stCondLst>
                                  <p:iterate type="el" backwards="0">
                                    <p:tmAbs val="0"/>
                                  </p:iterate>
                                  <p:childTnLst>
                                    <p:set>
                                      <p:cBhvr>
                                        <p:cTn id="11" fill="hold"/>
                                        <p:tgtEl>
                                          <p:spTgt spid="219"/>
                                        </p:tgtEl>
                                        <p:attrNameLst>
                                          <p:attrName>style.visibility</p:attrName>
                                        </p:attrNameLst>
                                      </p:cBhvr>
                                      <p:to>
                                        <p:strVal val="visible"/>
                                      </p:to>
                                    </p:set>
                                    <p:animEffect filter="box(in)" transition="in">
                                      <p:cBhvr>
                                        <p:cTn id="12" dur="500"/>
                                        <p:tgtEl>
                                          <p:spTgt spid="21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4" grpId="3" fill="hold">
                                  <p:stCondLst>
                                    <p:cond delay="0"/>
                                  </p:stCondLst>
                                  <p:iterate type="el" backwards="0">
                                    <p:tmAbs val="0"/>
                                  </p:iterate>
                                  <p:childTnLst>
                                    <p:set>
                                      <p:cBhvr>
                                        <p:cTn id="16" fill="hold"/>
                                        <p:tgtEl>
                                          <p:spTgt spid="220"/>
                                        </p:tgtEl>
                                        <p:attrNameLst>
                                          <p:attrName>style.visibility</p:attrName>
                                        </p:attrNameLst>
                                      </p:cBhvr>
                                      <p:to>
                                        <p:strVal val="visible"/>
                                      </p:to>
                                    </p:set>
                                    <p:animEffect filter="box(in)" transition="in">
                                      <p:cBhvr>
                                        <p:cTn id="17" dur="500"/>
                                        <p:tgtEl>
                                          <p:spTgt spid="22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6" presetID="4" grpId="4" fill="hold">
                                  <p:stCondLst>
                                    <p:cond delay="0"/>
                                  </p:stCondLst>
                                  <p:iterate type="el" backwards="0">
                                    <p:tmAbs val="0"/>
                                  </p:iterate>
                                  <p:childTnLst>
                                    <p:set>
                                      <p:cBhvr>
                                        <p:cTn id="21" fill="hold"/>
                                        <p:tgtEl>
                                          <p:spTgt spid="221"/>
                                        </p:tgtEl>
                                        <p:attrNameLst>
                                          <p:attrName>style.visibility</p:attrName>
                                        </p:attrNameLst>
                                      </p:cBhvr>
                                      <p:to>
                                        <p:strVal val="visible"/>
                                      </p:to>
                                    </p:set>
                                    <p:animEffect filter="box(in)" transition="in">
                                      <p:cBhvr>
                                        <p:cTn id="22" dur="500"/>
                                        <p:tgtEl>
                                          <p:spTgt spid="22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4" grpId="5" fill="hold">
                                  <p:stCondLst>
                                    <p:cond delay="0"/>
                                  </p:stCondLst>
                                  <p:iterate type="el" backwards="0">
                                    <p:tmAbs val="0"/>
                                  </p:iterate>
                                  <p:childTnLst>
                                    <p:set>
                                      <p:cBhvr>
                                        <p:cTn id="26" fill="hold"/>
                                        <p:tgtEl>
                                          <p:spTgt spid="222"/>
                                        </p:tgtEl>
                                        <p:attrNameLst>
                                          <p:attrName>style.visibility</p:attrName>
                                        </p:attrNameLst>
                                      </p:cBhvr>
                                      <p:to>
                                        <p:strVal val="visible"/>
                                      </p:to>
                                    </p:set>
                                    <p:animEffect filter="box(in)" transition="in">
                                      <p:cBhvr>
                                        <p:cTn id="27" dur="5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0" grpId="3"/>
      <p:bldP build="whole" bldLvl="1" animBg="1" rev="0" advAuto="0" spid="219" grpId="2"/>
      <p:bldP build="whole" bldLvl="1" animBg="1" rev="0" advAuto="0" spid="218" grpId="1"/>
      <p:bldP build="whole" bldLvl="1" animBg="1" rev="0" advAuto="0" spid="222" grpId="5"/>
      <p:bldP build="whole" bldLvl="1" animBg="1" rev="0" advAuto="0" spid="221" grpId="4"/>
    </p:bldLst>
  </p:timing>
</p:sld>
</file>

<file path=ppt/theme/theme1.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E32D91"/>
      </a:accent1>
      <a:accent2>
        <a:srgbClr val="C830CC"/>
      </a:accent2>
      <a:accent3>
        <a:srgbClr val="4EA6DC"/>
      </a:accent3>
      <a:accent4>
        <a:srgbClr val="4775E7"/>
      </a:accent4>
      <a:accent5>
        <a:srgbClr val="8971E1"/>
      </a:accent5>
      <a:accent6>
        <a:srgbClr val="D54773"/>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