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81" r:id="rId2"/>
    <p:sldId id="386" r:id="rId3"/>
    <p:sldId id="305" r:id="rId4"/>
    <p:sldId id="387" r:id="rId5"/>
    <p:sldId id="391" r:id="rId6"/>
    <p:sldId id="383" r:id="rId7"/>
    <p:sldId id="395" r:id="rId8"/>
    <p:sldId id="392" r:id="rId9"/>
    <p:sldId id="393" r:id="rId10"/>
    <p:sldId id="394" r:id="rId11"/>
    <p:sldId id="396" r:id="rId12"/>
    <p:sldId id="308" r:id="rId13"/>
    <p:sldId id="380" r:id="rId14"/>
    <p:sldId id="397" r:id="rId15"/>
    <p:sldId id="398" r:id="rId16"/>
    <p:sldId id="384" r:id="rId17"/>
    <p:sldId id="399" r:id="rId18"/>
    <p:sldId id="400" r:id="rId19"/>
    <p:sldId id="401" r:id="rId20"/>
    <p:sldId id="402" r:id="rId21"/>
    <p:sldId id="403" r:id="rId22"/>
    <p:sldId id="404" r:id="rId23"/>
    <p:sldId id="405" r:id="rId24"/>
    <p:sldId id="406" r:id="rId25"/>
  </p:sldIdLst>
  <p:sldSz cx="9144000" cy="6858000" type="screen4x3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ymbol" panose="05050102010706020507" pitchFamily="18" charset="2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ymbol" panose="05050102010706020507" pitchFamily="18" charset="2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ymbol" panose="05050102010706020507" pitchFamily="18" charset="2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ymbol" panose="05050102010706020507" pitchFamily="18" charset="2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ymbol" panose="05050102010706020507" pitchFamily="18" charset="2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ymbol" panose="05050102010706020507" pitchFamily="18" charset="2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ymbol" panose="05050102010706020507" pitchFamily="18" charset="2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ymbol" panose="05050102010706020507" pitchFamily="18" charset="2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ymbol" panose="05050102010706020507" pitchFamily="18" charset="2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8">
          <p15:clr>
            <a:srgbClr val="A4A3A4"/>
          </p15:clr>
        </p15:guide>
        <p15:guide id="2" pos="176">
          <p15:clr>
            <a:srgbClr val="A4A3A4"/>
          </p15:clr>
        </p15:guide>
        <p15:guide id="3" pos="2768">
          <p15:clr>
            <a:srgbClr val="A4A3A4"/>
          </p15:clr>
        </p15:guide>
        <p15:guide id="4" pos="1624">
          <p15:clr>
            <a:srgbClr val="A4A3A4"/>
          </p15:clr>
        </p15:guide>
        <p15:guide id="5" pos="25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00"/>
    <a:srgbClr val="66FFCC"/>
    <a:srgbClr val="CCFF66"/>
    <a:srgbClr val="339933"/>
    <a:srgbClr val="33CC33"/>
    <a:srgbClr val="21542C"/>
    <a:srgbClr val="00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02" autoAdjust="0"/>
    <p:restoredTop sz="85052" autoAdjust="0"/>
  </p:normalViewPr>
  <p:slideViewPr>
    <p:cSldViewPr snapToGrid="0">
      <p:cViewPr varScale="1">
        <p:scale>
          <a:sx n="67" d="100"/>
          <a:sy n="67" d="100"/>
        </p:scale>
        <p:origin x="1544" y="44"/>
      </p:cViewPr>
      <p:guideLst>
        <p:guide orient="horz" pos="2008"/>
        <p:guide pos="176"/>
        <p:guide pos="2768"/>
        <p:guide pos="1624"/>
        <p:guide pos="25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232"/>
    </p:cViewPr>
  </p:sorterViewPr>
  <p:notesViewPr>
    <p:cSldViewPr snapToGrid="0">
      <p:cViewPr varScale="1">
        <p:scale>
          <a:sx n="74" d="100"/>
          <a:sy n="74" d="100"/>
        </p:scale>
        <p:origin x="1884" y="60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11" Type="http://schemas.openxmlformats.org/officeDocument/2006/relationships/image" Target="../media/image44.wmf"/><Relationship Id="rId5" Type="http://schemas.openxmlformats.org/officeDocument/2006/relationships/image" Target="../media/image38.wmf"/><Relationship Id="rId10" Type="http://schemas.openxmlformats.org/officeDocument/2006/relationships/image" Target="../media/image43.wmf"/><Relationship Id="rId4" Type="http://schemas.openxmlformats.org/officeDocument/2006/relationships/image" Target="../media/image37.wmf"/><Relationship Id="rId9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image" Target="../media/image82.emf"/><Relationship Id="rId7" Type="http://schemas.openxmlformats.org/officeDocument/2006/relationships/image" Target="../media/image86.wmf"/><Relationship Id="rId12" Type="http://schemas.openxmlformats.org/officeDocument/2006/relationships/image" Target="../media/image91.wmf"/><Relationship Id="rId2" Type="http://schemas.openxmlformats.org/officeDocument/2006/relationships/image" Target="../media/image81.wmf"/><Relationship Id="rId1" Type="http://schemas.openxmlformats.org/officeDocument/2006/relationships/image" Target="../media/image80.emf"/><Relationship Id="rId6" Type="http://schemas.openxmlformats.org/officeDocument/2006/relationships/image" Target="../media/image85.wmf"/><Relationship Id="rId11" Type="http://schemas.openxmlformats.org/officeDocument/2006/relationships/image" Target="../media/image90.wmf"/><Relationship Id="rId5" Type="http://schemas.openxmlformats.org/officeDocument/2006/relationships/image" Target="../media/image84.wmf"/><Relationship Id="rId10" Type="http://schemas.openxmlformats.org/officeDocument/2006/relationships/image" Target="../media/image89.wmf"/><Relationship Id="rId4" Type="http://schemas.openxmlformats.org/officeDocument/2006/relationships/image" Target="../media/image83.emf"/><Relationship Id="rId9" Type="http://schemas.openxmlformats.org/officeDocument/2006/relationships/image" Target="../media/image8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image" Target="../media/image94.emf"/><Relationship Id="rId7" Type="http://schemas.openxmlformats.org/officeDocument/2006/relationships/image" Target="../media/image98.wmf"/><Relationship Id="rId12" Type="http://schemas.openxmlformats.org/officeDocument/2006/relationships/image" Target="../media/image89.wmf"/><Relationship Id="rId2" Type="http://schemas.openxmlformats.org/officeDocument/2006/relationships/image" Target="../media/image93.wmf"/><Relationship Id="rId1" Type="http://schemas.openxmlformats.org/officeDocument/2006/relationships/image" Target="../media/image92.emf"/><Relationship Id="rId6" Type="http://schemas.openxmlformats.org/officeDocument/2006/relationships/image" Target="../media/image97.wmf"/><Relationship Id="rId11" Type="http://schemas.openxmlformats.org/officeDocument/2006/relationships/image" Target="../media/image100.wmf"/><Relationship Id="rId5" Type="http://schemas.openxmlformats.org/officeDocument/2006/relationships/image" Target="../media/image96.wmf"/><Relationship Id="rId10" Type="http://schemas.openxmlformats.org/officeDocument/2006/relationships/image" Target="../media/image87.wmf"/><Relationship Id="rId4" Type="http://schemas.openxmlformats.org/officeDocument/2006/relationships/image" Target="../media/image95.emf"/><Relationship Id="rId9" Type="http://schemas.openxmlformats.org/officeDocument/2006/relationships/image" Target="../media/image99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3" Type="http://schemas.openxmlformats.org/officeDocument/2006/relationships/image" Target="../media/image103.emf"/><Relationship Id="rId7" Type="http://schemas.openxmlformats.org/officeDocument/2006/relationships/image" Target="../media/image107.wmf"/><Relationship Id="rId12" Type="http://schemas.openxmlformats.org/officeDocument/2006/relationships/image" Target="../media/image112.wmf"/><Relationship Id="rId2" Type="http://schemas.openxmlformats.org/officeDocument/2006/relationships/image" Target="../media/image102.wmf"/><Relationship Id="rId1" Type="http://schemas.openxmlformats.org/officeDocument/2006/relationships/image" Target="../media/image101.emf"/><Relationship Id="rId6" Type="http://schemas.openxmlformats.org/officeDocument/2006/relationships/image" Target="../media/image106.wmf"/><Relationship Id="rId11" Type="http://schemas.openxmlformats.org/officeDocument/2006/relationships/image" Target="../media/image111.wmf"/><Relationship Id="rId5" Type="http://schemas.openxmlformats.org/officeDocument/2006/relationships/image" Target="../media/image105.wmf"/><Relationship Id="rId10" Type="http://schemas.openxmlformats.org/officeDocument/2006/relationships/image" Target="../media/image110.wmf"/><Relationship Id="rId4" Type="http://schemas.openxmlformats.org/officeDocument/2006/relationships/image" Target="../media/image104.emf"/><Relationship Id="rId9" Type="http://schemas.openxmlformats.org/officeDocument/2006/relationships/image" Target="../media/image10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image" Target="../media/image115.emf"/><Relationship Id="rId7" Type="http://schemas.openxmlformats.org/officeDocument/2006/relationships/image" Target="../media/image118.wmf"/><Relationship Id="rId12" Type="http://schemas.openxmlformats.org/officeDocument/2006/relationships/image" Target="../media/image87.wmf"/><Relationship Id="rId2" Type="http://schemas.openxmlformats.org/officeDocument/2006/relationships/image" Target="../media/image114.wmf"/><Relationship Id="rId1" Type="http://schemas.openxmlformats.org/officeDocument/2006/relationships/image" Target="../media/image113.emf"/><Relationship Id="rId6" Type="http://schemas.openxmlformats.org/officeDocument/2006/relationships/image" Target="../media/image108.wmf"/><Relationship Id="rId11" Type="http://schemas.openxmlformats.org/officeDocument/2006/relationships/image" Target="../media/image120.wmf"/><Relationship Id="rId5" Type="http://schemas.openxmlformats.org/officeDocument/2006/relationships/image" Target="../media/image117.wmf"/><Relationship Id="rId10" Type="http://schemas.openxmlformats.org/officeDocument/2006/relationships/image" Target="../media/image110.wmf"/><Relationship Id="rId4" Type="http://schemas.openxmlformats.org/officeDocument/2006/relationships/image" Target="../media/image116.emf"/><Relationship Id="rId9" Type="http://schemas.openxmlformats.org/officeDocument/2006/relationships/image" Target="../media/image119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image" Target="../media/image123.emf"/><Relationship Id="rId7" Type="http://schemas.openxmlformats.org/officeDocument/2006/relationships/image" Target="../media/image126.wmf"/><Relationship Id="rId12" Type="http://schemas.openxmlformats.org/officeDocument/2006/relationships/image" Target="../media/image87.wmf"/><Relationship Id="rId2" Type="http://schemas.openxmlformats.org/officeDocument/2006/relationships/image" Target="../media/image122.wmf"/><Relationship Id="rId1" Type="http://schemas.openxmlformats.org/officeDocument/2006/relationships/image" Target="../media/image121.emf"/><Relationship Id="rId6" Type="http://schemas.openxmlformats.org/officeDocument/2006/relationships/image" Target="../media/image108.wmf"/><Relationship Id="rId11" Type="http://schemas.openxmlformats.org/officeDocument/2006/relationships/image" Target="../media/image128.wmf"/><Relationship Id="rId5" Type="http://schemas.openxmlformats.org/officeDocument/2006/relationships/image" Target="../media/image125.wmf"/><Relationship Id="rId10" Type="http://schemas.openxmlformats.org/officeDocument/2006/relationships/image" Target="../media/image110.wmf"/><Relationship Id="rId4" Type="http://schemas.openxmlformats.org/officeDocument/2006/relationships/image" Target="../media/image124.emf"/><Relationship Id="rId9" Type="http://schemas.openxmlformats.org/officeDocument/2006/relationships/image" Target="../media/image127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image" Target="../media/image131.emf"/><Relationship Id="rId7" Type="http://schemas.openxmlformats.org/officeDocument/2006/relationships/image" Target="../media/image134.wmf"/><Relationship Id="rId12" Type="http://schemas.openxmlformats.org/officeDocument/2006/relationships/image" Target="../media/image87.wmf"/><Relationship Id="rId2" Type="http://schemas.openxmlformats.org/officeDocument/2006/relationships/image" Target="../media/image130.wmf"/><Relationship Id="rId1" Type="http://schemas.openxmlformats.org/officeDocument/2006/relationships/image" Target="../media/image129.emf"/><Relationship Id="rId6" Type="http://schemas.openxmlformats.org/officeDocument/2006/relationships/image" Target="../media/image108.wmf"/><Relationship Id="rId11" Type="http://schemas.openxmlformats.org/officeDocument/2006/relationships/image" Target="../media/image136.wmf"/><Relationship Id="rId5" Type="http://schemas.openxmlformats.org/officeDocument/2006/relationships/image" Target="../media/image133.wmf"/><Relationship Id="rId10" Type="http://schemas.openxmlformats.org/officeDocument/2006/relationships/image" Target="../media/image110.wmf"/><Relationship Id="rId4" Type="http://schemas.openxmlformats.org/officeDocument/2006/relationships/image" Target="../media/image132.emf"/><Relationship Id="rId9" Type="http://schemas.openxmlformats.org/officeDocument/2006/relationships/image" Target="../media/image13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7" Type="http://schemas.openxmlformats.org/officeDocument/2006/relationships/image" Target="../media/image143.wmf"/><Relationship Id="rId2" Type="http://schemas.openxmlformats.org/officeDocument/2006/relationships/image" Target="../media/image138.wmf"/><Relationship Id="rId1" Type="http://schemas.openxmlformats.org/officeDocument/2006/relationships/image" Target="../media/image137.wmf"/><Relationship Id="rId6" Type="http://schemas.openxmlformats.org/officeDocument/2006/relationships/image" Target="../media/image142.wmf"/><Relationship Id="rId5" Type="http://schemas.openxmlformats.org/officeDocument/2006/relationships/image" Target="../media/image141.jpeg"/><Relationship Id="rId4" Type="http://schemas.openxmlformats.org/officeDocument/2006/relationships/image" Target="../media/image1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D1A7A08-BD82-4925-AED5-2E35EDBEE5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88526-BFCA-49DB-B689-F5FE928A0E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076668C-B36A-41D6-84D6-A59D017AC2DE}" type="datetimeFigureOut">
              <a:rPr lang="en-US"/>
              <a:pPr>
                <a:defRPr/>
              </a:pPr>
              <a:t>1/17/2023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C17886-70BC-4F54-886D-C4D438363F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8282C6-EDF5-412F-ACE3-9821A1EAD1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77F11D-3E65-4318-A0F6-11F4CC242B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37982A6F-E801-4A0C-9032-CF40490D540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defRPr sz="120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F361DF13-5C9C-4CBB-82B3-06E072D1F59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267325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55D6817-2C41-45F9-B62D-9F91256F2291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442913" y="311150"/>
            <a:ext cx="8488362" cy="6367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90" name="Rectangle 6">
            <a:extLst>
              <a:ext uri="{FF2B5EF4-FFF2-40B4-BE49-F238E27FC236}">
                <a16:creationId xmlns:a16="http://schemas.microsoft.com/office/drawing/2014/main" id="{5BE778E6-72D7-43E8-A9A3-8A7F55F3385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9563"/>
            <a:ext cx="40290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defRPr sz="120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91" name="Rectangle 7">
            <a:extLst>
              <a:ext uri="{FF2B5EF4-FFF2-40B4-BE49-F238E27FC236}">
                <a16:creationId xmlns:a16="http://schemas.microsoft.com/office/drawing/2014/main" id="{86F0D33D-95B2-49AB-AB03-8409980A8A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7325" y="6659563"/>
            <a:ext cx="40290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i="1">
                <a:latin typeface="Arial" panose="020B0604020202020204" pitchFamily="34" charset="0"/>
              </a:defRPr>
            </a:lvl1pPr>
          </a:lstStyle>
          <a:p>
            <a:fld id="{BE2E3EAE-8F7E-4539-9EC3-905F91FDC89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28765088-83CC-4853-8DB0-37465B814C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fld id="{07AD1FAB-684F-4454-AE5D-11DB9D97AC43}" type="slidenum">
              <a:rPr lang="en-US" altLang="en-US">
                <a:latin typeface="Arial" panose="020B0604020202020204" pitchFamily="34" charset="0"/>
              </a:rPr>
              <a:pPr/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F240A7D8-4F39-4AD6-8990-E58983E43FB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D2E3EC8A-F05D-4D6A-A2E7-B4795AA415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39838" y="3349625"/>
            <a:ext cx="6816725" cy="31162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D87AB2B6-7245-41A1-86FF-332389E94E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fld id="{C4BB8ED5-541E-47C2-AC58-CA01C1321426}" type="slidenum">
              <a:rPr lang="en-US" altLang="en-US">
                <a:latin typeface="Arial" panose="020B0604020202020204" pitchFamily="34" charset="0"/>
              </a:rPr>
              <a:pPr/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31457429-51E9-4687-956D-1A05E402990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F263A97F-FD86-4060-8E00-A158D72726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39838" y="3349625"/>
            <a:ext cx="6816725" cy="31162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6B5A13ED-818F-4665-AAF0-B5588B66A9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fld id="{89B3C584-246B-4E65-889E-1780711B42F2}" type="slidenum">
              <a:rPr lang="en-US" altLang="en-US">
                <a:latin typeface="Arial" panose="020B0604020202020204" pitchFamily="34" charset="0"/>
              </a:rPr>
              <a:pPr/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4A16AB73-441D-4928-A19E-127BC0B0246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5899CAB3-0275-4108-BAE3-71FC9D8AB1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39838" y="3349625"/>
            <a:ext cx="6816725" cy="31162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EA63781B-E12D-4C41-92F2-3BEB7F43E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fld id="{80C9C870-A39E-4DC0-BA34-2E055B2A4CD5}" type="slidenum">
              <a:rPr lang="en-US" altLang="en-US">
                <a:latin typeface="Arial" panose="020B0604020202020204" pitchFamily="34" charset="0"/>
              </a:rPr>
              <a:pPr/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EAD01CB9-9C76-462B-BE99-C764828228F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693B48C9-4D82-49A5-8113-D7F4C9729A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39838" y="3349625"/>
            <a:ext cx="6816725" cy="31162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12222892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2989502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0908650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876647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8961943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3140821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6897552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631968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8629523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8869474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2730992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1" descr="Template_Algebra 1_r3_c1">
            <a:extLst>
              <a:ext uri="{FF2B5EF4-FFF2-40B4-BE49-F238E27FC236}">
                <a16:creationId xmlns:a16="http://schemas.microsoft.com/office/drawing/2014/main" id="{5C33B46B-BC0F-4EFC-AB5F-011C98C30B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2" descr="Template_Algebra 1_r1_c1">
            <a:extLst>
              <a:ext uri="{FF2B5EF4-FFF2-40B4-BE49-F238E27FC236}">
                <a16:creationId xmlns:a16="http://schemas.microsoft.com/office/drawing/2014/main" id="{C6F1FEDD-FB69-4726-9C60-003AE08149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 Box 73">
            <a:extLst>
              <a:ext uri="{FF2B5EF4-FFF2-40B4-BE49-F238E27FC236}">
                <a16:creationId xmlns:a16="http://schemas.microsoft.com/office/drawing/2014/main" id="{C7F19EC4-EBD1-4D90-BB27-EA29E2B7A75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15200" y="6477000"/>
            <a:ext cx="990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endParaRPr lang="en-US" altLang="en-US"/>
          </a:p>
        </p:txBody>
      </p:sp>
      <p:sp>
        <p:nvSpPr>
          <p:cNvPr id="1029" name="Rectangle 74">
            <a:extLst>
              <a:ext uri="{FF2B5EF4-FFF2-40B4-BE49-F238E27FC236}">
                <a16:creationId xmlns:a16="http://schemas.microsoft.com/office/drawing/2014/main" id="{C7F267D1-39BA-4C3B-9835-A7579302A35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34250" y="6477000"/>
            <a:ext cx="1143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r>
              <a:rPr lang="en-US" altLang="en-US" sz="1200" b="1">
                <a:solidFill>
                  <a:srgbClr val="FFFF00"/>
                </a:solidFill>
                <a:latin typeface="Verdana" panose="020B0604030504040204" pitchFamily="34" charset="0"/>
              </a:rPr>
              <a:t>ALGEBRA 1</a:t>
            </a:r>
            <a:endParaRPr lang="en-US" altLang="en-US"/>
          </a:p>
        </p:txBody>
      </p:sp>
      <p:pic>
        <p:nvPicPr>
          <p:cNvPr id="1030" name="Picture 79" descr="left_arrow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463B1A8-65CC-476A-80A7-824055DC68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63" y="6456363"/>
            <a:ext cx="4206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0" descr="Right_arrow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F01BBEC-CCF9-44EB-941F-998CD41ABD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6453188"/>
            <a:ext cx="4206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2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4.jpeg"/><Relationship Id="rId7" Type="http://schemas.openxmlformats.org/officeDocument/2006/relationships/image" Target="../media/image6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4.jpeg"/><Relationship Id="rId7" Type="http://schemas.openxmlformats.org/officeDocument/2006/relationships/image" Target="../media/image7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69.jpeg"/><Relationship Id="rId10" Type="http://schemas.openxmlformats.org/officeDocument/2006/relationships/image" Target="../media/image21.png"/><Relationship Id="rId4" Type="http://schemas.openxmlformats.org/officeDocument/2006/relationships/image" Target="../media/image68.jpeg"/><Relationship Id="rId9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4.jpe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84.wmf"/><Relationship Id="rId26" Type="http://schemas.openxmlformats.org/officeDocument/2006/relationships/image" Target="../media/image88.wmf"/><Relationship Id="rId3" Type="http://schemas.openxmlformats.org/officeDocument/2006/relationships/audio" Target="../media/audio1.wav"/><Relationship Id="rId21" Type="http://schemas.openxmlformats.org/officeDocument/2006/relationships/oleObject" Target="../embeddings/oleObject18.bin"/><Relationship Id="rId7" Type="http://schemas.openxmlformats.org/officeDocument/2006/relationships/audio" Target="../media/audio5.wav"/><Relationship Id="rId12" Type="http://schemas.openxmlformats.org/officeDocument/2006/relationships/image" Target="../media/image81.wmf"/><Relationship Id="rId17" Type="http://schemas.openxmlformats.org/officeDocument/2006/relationships/oleObject" Target="../embeddings/oleObject16.bin"/><Relationship Id="rId25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3.emf"/><Relationship Id="rId20" Type="http://schemas.openxmlformats.org/officeDocument/2006/relationships/image" Target="../media/image85.wmf"/><Relationship Id="rId29" Type="http://schemas.openxmlformats.org/officeDocument/2006/relationships/oleObject" Target="../embeddings/oleObject22.bin"/><Relationship Id="rId1" Type="http://schemas.openxmlformats.org/officeDocument/2006/relationships/vmlDrawing" Target="../drawings/vmlDrawing2.vml"/><Relationship Id="rId6" Type="http://schemas.openxmlformats.org/officeDocument/2006/relationships/audio" Target="../media/audio4.wav"/><Relationship Id="rId11" Type="http://schemas.openxmlformats.org/officeDocument/2006/relationships/oleObject" Target="../embeddings/oleObject13.bin"/><Relationship Id="rId24" Type="http://schemas.openxmlformats.org/officeDocument/2006/relationships/image" Target="../media/image87.wmf"/><Relationship Id="rId32" Type="http://schemas.openxmlformats.org/officeDocument/2006/relationships/image" Target="../media/image91.wmf"/><Relationship Id="rId5" Type="http://schemas.openxmlformats.org/officeDocument/2006/relationships/audio" Target="../media/audio3.wav"/><Relationship Id="rId15" Type="http://schemas.openxmlformats.org/officeDocument/2006/relationships/oleObject" Target="../embeddings/oleObject15.bin"/><Relationship Id="rId23" Type="http://schemas.openxmlformats.org/officeDocument/2006/relationships/oleObject" Target="../embeddings/oleObject19.bin"/><Relationship Id="rId28" Type="http://schemas.openxmlformats.org/officeDocument/2006/relationships/image" Target="../media/image89.wmf"/><Relationship Id="rId10" Type="http://schemas.openxmlformats.org/officeDocument/2006/relationships/image" Target="../media/image80.emf"/><Relationship Id="rId19" Type="http://schemas.openxmlformats.org/officeDocument/2006/relationships/oleObject" Target="../embeddings/oleObject17.bin"/><Relationship Id="rId31" Type="http://schemas.openxmlformats.org/officeDocument/2006/relationships/oleObject" Target="../embeddings/oleObject23.bin"/><Relationship Id="rId4" Type="http://schemas.openxmlformats.org/officeDocument/2006/relationships/audio" Target="../media/audio2.wav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82.emf"/><Relationship Id="rId22" Type="http://schemas.openxmlformats.org/officeDocument/2006/relationships/image" Target="../media/image86.wmf"/><Relationship Id="rId27" Type="http://schemas.openxmlformats.org/officeDocument/2006/relationships/oleObject" Target="../embeddings/oleObject21.bin"/><Relationship Id="rId30" Type="http://schemas.openxmlformats.org/officeDocument/2006/relationships/image" Target="../media/image9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94.emf"/><Relationship Id="rId18" Type="http://schemas.openxmlformats.org/officeDocument/2006/relationships/oleObject" Target="../embeddings/oleObject29.bin"/><Relationship Id="rId26" Type="http://schemas.openxmlformats.org/officeDocument/2006/relationships/oleObject" Target="../embeddings/oleObject33.bin"/><Relationship Id="rId3" Type="http://schemas.openxmlformats.org/officeDocument/2006/relationships/audio" Target="../media/audio4.wav"/><Relationship Id="rId21" Type="http://schemas.openxmlformats.org/officeDocument/2006/relationships/image" Target="../media/image98.wmf"/><Relationship Id="rId7" Type="http://schemas.openxmlformats.org/officeDocument/2006/relationships/audio" Target="../media/audio6.wav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96.wmf"/><Relationship Id="rId25" Type="http://schemas.openxmlformats.org/officeDocument/2006/relationships/image" Target="../media/image9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8.bin"/><Relationship Id="rId20" Type="http://schemas.openxmlformats.org/officeDocument/2006/relationships/oleObject" Target="../embeddings/oleObject30.bin"/><Relationship Id="rId29" Type="http://schemas.openxmlformats.org/officeDocument/2006/relationships/image" Target="../media/image100.wmf"/><Relationship Id="rId1" Type="http://schemas.openxmlformats.org/officeDocument/2006/relationships/vmlDrawing" Target="../drawings/vmlDrawing3.vml"/><Relationship Id="rId6" Type="http://schemas.openxmlformats.org/officeDocument/2006/relationships/audio" Target="../media/audio5.wav"/><Relationship Id="rId11" Type="http://schemas.openxmlformats.org/officeDocument/2006/relationships/image" Target="../media/image93.wmf"/><Relationship Id="rId24" Type="http://schemas.openxmlformats.org/officeDocument/2006/relationships/oleObject" Target="../embeddings/oleObject32.bin"/><Relationship Id="rId5" Type="http://schemas.openxmlformats.org/officeDocument/2006/relationships/audio" Target="../media/audio2.wav"/><Relationship Id="rId15" Type="http://schemas.openxmlformats.org/officeDocument/2006/relationships/image" Target="../media/image95.emf"/><Relationship Id="rId23" Type="http://schemas.openxmlformats.org/officeDocument/2006/relationships/image" Target="../media/image85.wmf"/><Relationship Id="rId28" Type="http://schemas.openxmlformats.org/officeDocument/2006/relationships/oleObject" Target="../embeddings/oleObject34.bin"/><Relationship Id="rId10" Type="http://schemas.openxmlformats.org/officeDocument/2006/relationships/oleObject" Target="../embeddings/oleObject25.bin"/><Relationship Id="rId19" Type="http://schemas.openxmlformats.org/officeDocument/2006/relationships/image" Target="../media/image97.wmf"/><Relationship Id="rId31" Type="http://schemas.openxmlformats.org/officeDocument/2006/relationships/image" Target="../media/image89.wmf"/><Relationship Id="rId4" Type="http://schemas.openxmlformats.org/officeDocument/2006/relationships/audio" Target="../media/audio3.wav"/><Relationship Id="rId9" Type="http://schemas.openxmlformats.org/officeDocument/2006/relationships/image" Target="../media/image92.emf"/><Relationship Id="rId14" Type="http://schemas.openxmlformats.org/officeDocument/2006/relationships/oleObject" Target="../embeddings/oleObject27.bin"/><Relationship Id="rId22" Type="http://schemas.openxmlformats.org/officeDocument/2006/relationships/oleObject" Target="../embeddings/oleObject31.bin"/><Relationship Id="rId27" Type="http://schemas.openxmlformats.org/officeDocument/2006/relationships/image" Target="../media/image87.wmf"/><Relationship Id="rId30" Type="http://schemas.openxmlformats.org/officeDocument/2006/relationships/oleObject" Target="../embeddings/oleObject35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103.emf"/><Relationship Id="rId18" Type="http://schemas.openxmlformats.org/officeDocument/2006/relationships/oleObject" Target="../embeddings/oleObject41.bin"/><Relationship Id="rId26" Type="http://schemas.openxmlformats.org/officeDocument/2006/relationships/oleObject" Target="../embeddings/oleObject45.bin"/><Relationship Id="rId3" Type="http://schemas.openxmlformats.org/officeDocument/2006/relationships/audio" Target="../media/audio4.wav"/><Relationship Id="rId21" Type="http://schemas.openxmlformats.org/officeDocument/2006/relationships/image" Target="../media/image107.wmf"/><Relationship Id="rId7" Type="http://schemas.openxmlformats.org/officeDocument/2006/relationships/audio" Target="../media/audio6.wav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105.wmf"/><Relationship Id="rId25" Type="http://schemas.openxmlformats.org/officeDocument/2006/relationships/image" Target="../media/image10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0.bin"/><Relationship Id="rId20" Type="http://schemas.openxmlformats.org/officeDocument/2006/relationships/oleObject" Target="../embeddings/oleObject42.bin"/><Relationship Id="rId29" Type="http://schemas.openxmlformats.org/officeDocument/2006/relationships/image" Target="../media/image111.wmf"/><Relationship Id="rId1" Type="http://schemas.openxmlformats.org/officeDocument/2006/relationships/vmlDrawing" Target="../drawings/vmlDrawing4.vml"/><Relationship Id="rId6" Type="http://schemas.openxmlformats.org/officeDocument/2006/relationships/audio" Target="../media/audio5.wav"/><Relationship Id="rId11" Type="http://schemas.openxmlformats.org/officeDocument/2006/relationships/image" Target="../media/image102.wmf"/><Relationship Id="rId24" Type="http://schemas.openxmlformats.org/officeDocument/2006/relationships/oleObject" Target="../embeddings/oleObject44.bin"/><Relationship Id="rId5" Type="http://schemas.openxmlformats.org/officeDocument/2006/relationships/audio" Target="../media/audio2.wav"/><Relationship Id="rId15" Type="http://schemas.openxmlformats.org/officeDocument/2006/relationships/image" Target="../media/image104.emf"/><Relationship Id="rId23" Type="http://schemas.openxmlformats.org/officeDocument/2006/relationships/image" Target="../media/image108.wmf"/><Relationship Id="rId28" Type="http://schemas.openxmlformats.org/officeDocument/2006/relationships/oleObject" Target="../embeddings/oleObject46.bin"/><Relationship Id="rId10" Type="http://schemas.openxmlformats.org/officeDocument/2006/relationships/oleObject" Target="../embeddings/oleObject37.bin"/><Relationship Id="rId19" Type="http://schemas.openxmlformats.org/officeDocument/2006/relationships/image" Target="../media/image106.wmf"/><Relationship Id="rId31" Type="http://schemas.openxmlformats.org/officeDocument/2006/relationships/image" Target="../media/image112.wmf"/><Relationship Id="rId4" Type="http://schemas.openxmlformats.org/officeDocument/2006/relationships/audio" Target="../media/audio3.wav"/><Relationship Id="rId9" Type="http://schemas.openxmlformats.org/officeDocument/2006/relationships/image" Target="../media/image101.emf"/><Relationship Id="rId14" Type="http://schemas.openxmlformats.org/officeDocument/2006/relationships/oleObject" Target="../embeddings/oleObject39.bin"/><Relationship Id="rId22" Type="http://schemas.openxmlformats.org/officeDocument/2006/relationships/oleObject" Target="../embeddings/oleObject43.bin"/><Relationship Id="rId27" Type="http://schemas.openxmlformats.org/officeDocument/2006/relationships/image" Target="../media/image110.wmf"/><Relationship Id="rId30" Type="http://schemas.openxmlformats.org/officeDocument/2006/relationships/oleObject" Target="../embeddings/oleObject4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115.emf"/><Relationship Id="rId18" Type="http://schemas.openxmlformats.org/officeDocument/2006/relationships/oleObject" Target="../embeddings/oleObject53.bin"/><Relationship Id="rId26" Type="http://schemas.openxmlformats.org/officeDocument/2006/relationships/oleObject" Target="../embeddings/oleObject57.bin"/><Relationship Id="rId3" Type="http://schemas.openxmlformats.org/officeDocument/2006/relationships/audio" Target="../media/audio2.wav"/><Relationship Id="rId21" Type="http://schemas.openxmlformats.org/officeDocument/2006/relationships/image" Target="../media/image118.wmf"/><Relationship Id="rId7" Type="http://schemas.openxmlformats.org/officeDocument/2006/relationships/audio" Target="../media/audio6.wav"/><Relationship Id="rId12" Type="http://schemas.openxmlformats.org/officeDocument/2006/relationships/oleObject" Target="../embeddings/oleObject50.bin"/><Relationship Id="rId17" Type="http://schemas.openxmlformats.org/officeDocument/2006/relationships/image" Target="../media/image117.wmf"/><Relationship Id="rId25" Type="http://schemas.openxmlformats.org/officeDocument/2006/relationships/image" Target="../media/image11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2.bin"/><Relationship Id="rId20" Type="http://schemas.openxmlformats.org/officeDocument/2006/relationships/oleObject" Target="../embeddings/oleObject54.bin"/><Relationship Id="rId29" Type="http://schemas.openxmlformats.org/officeDocument/2006/relationships/image" Target="../media/image120.wmf"/><Relationship Id="rId1" Type="http://schemas.openxmlformats.org/officeDocument/2006/relationships/vmlDrawing" Target="../drawings/vmlDrawing5.vml"/><Relationship Id="rId6" Type="http://schemas.openxmlformats.org/officeDocument/2006/relationships/audio" Target="../media/audio5.wav"/><Relationship Id="rId11" Type="http://schemas.openxmlformats.org/officeDocument/2006/relationships/image" Target="../media/image114.wmf"/><Relationship Id="rId24" Type="http://schemas.openxmlformats.org/officeDocument/2006/relationships/oleObject" Target="../embeddings/oleObject56.bin"/><Relationship Id="rId5" Type="http://schemas.openxmlformats.org/officeDocument/2006/relationships/audio" Target="../media/audio4.wav"/><Relationship Id="rId15" Type="http://schemas.openxmlformats.org/officeDocument/2006/relationships/image" Target="../media/image116.emf"/><Relationship Id="rId23" Type="http://schemas.openxmlformats.org/officeDocument/2006/relationships/image" Target="../media/image85.wmf"/><Relationship Id="rId28" Type="http://schemas.openxmlformats.org/officeDocument/2006/relationships/oleObject" Target="../embeddings/oleObject58.bin"/><Relationship Id="rId10" Type="http://schemas.openxmlformats.org/officeDocument/2006/relationships/oleObject" Target="../embeddings/oleObject49.bin"/><Relationship Id="rId19" Type="http://schemas.openxmlformats.org/officeDocument/2006/relationships/image" Target="../media/image108.wmf"/><Relationship Id="rId31" Type="http://schemas.openxmlformats.org/officeDocument/2006/relationships/image" Target="../media/image87.wmf"/><Relationship Id="rId4" Type="http://schemas.openxmlformats.org/officeDocument/2006/relationships/audio" Target="../media/audio3.wav"/><Relationship Id="rId9" Type="http://schemas.openxmlformats.org/officeDocument/2006/relationships/image" Target="../media/image113.emf"/><Relationship Id="rId14" Type="http://schemas.openxmlformats.org/officeDocument/2006/relationships/oleObject" Target="../embeddings/oleObject51.bin"/><Relationship Id="rId22" Type="http://schemas.openxmlformats.org/officeDocument/2006/relationships/oleObject" Target="../embeddings/oleObject55.bin"/><Relationship Id="rId27" Type="http://schemas.openxmlformats.org/officeDocument/2006/relationships/image" Target="../media/image110.wmf"/><Relationship Id="rId30" Type="http://schemas.openxmlformats.org/officeDocument/2006/relationships/oleObject" Target="../embeddings/oleObject59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image" Target="../media/image123.emf"/><Relationship Id="rId18" Type="http://schemas.openxmlformats.org/officeDocument/2006/relationships/oleObject" Target="../embeddings/oleObject65.bin"/><Relationship Id="rId26" Type="http://schemas.openxmlformats.org/officeDocument/2006/relationships/oleObject" Target="../embeddings/oleObject69.bin"/><Relationship Id="rId3" Type="http://schemas.openxmlformats.org/officeDocument/2006/relationships/audio" Target="../media/audio4.wav"/><Relationship Id="rId21" Type="http://schemas.openxmlformats.org/officeDocument/2006/relationships/image" Target="../media/image126.wmf"/><Relationship Id="rId7" Type="http://schemas.openxmlformats.org/officeDocument/2006/relationships/audio" Target="../media/audio6.wav"/><Relationship Id="rId12" Type="http://schemas.openxmlformats.org/officeDocument/2006/relationships/oleObject" Target="../embeddings/oleObject62.bin"/><Relationship Id="rId17" Type="http://schemas.openxmlformats.org/officeDocument/2006/relationships/image" Target="../media/image125.wmf"/><Relationship Id="rId25" Type="http://schemas.openxmlformats.org/officeDocument/2006/relationships/image" Target="../media/image12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4.bin"/><Relationship Id="rId20" Type="http://schemas.openxmlformats.org/officeDocument/2006/relationships/oleObject" Target="../embeddings/oleObject66.bin"/><Relationship Id="rId29" Type="http://schemas.openxmlformats.org/officeDocument/2006/relationships/image" Target="../media/image128.wmf"/><Relationship Id="rId1" Type="http://schemas.openxmlformats.org/officeDocument/2006/relationships/vmlDrawing" Target="../drawings/vmlDrawing6.vml"/><Relationship Id="rId6" Type="http://schemas.openxmlformats.org/officeDocument/2006/relationships/audio" Target="../media/audio5.wav"/><Relationship Id="rId11" Type="http://schemas.openxmlformats.org/officeDocument/2006/relationships/image" Target="../media/image122.wmf"/><Relationship Id="rId24" Type="http://schemas.openxmlformats.org/officeDocument/2006/relationships/oleObject" Target="../embeddings/oleObject68.bin"/><Relationship Id="rId5" Type="http://schemas.openxmlformats.org/officeDocument/2006/relationships/audio" Target="../media/audio2.wav"/><Relationship Id="rId15" Type="http://schemas.openxmlformats.org/officeDocument/2006/relationships/image" Target="../media/image124.emf"/><Relationship Id="rId23" Type="http://schemas.openxmlformats.org/officeDocument/2006/relationships/image" Target="../media/image85.wmf"/><Relationship Id="rId28" Type="http://schemas.openxmlformats.org/officeDocument/2006/relationships/oleObject" Target="../embeddings/oleObject70.bin"/><Relationship Id="rId10" Type="http://schemas.openxmlformats.org/officeDocument/2006/relationships/oleObject" Target="../embeddings/oleObject61.bin"/><Relationship Id="rId19" Type="http://schemas.openxmlformats.org/officeDocument/2006/relationships/image" Target="../media/image108.wmf"/><Relationship Id="rId31" Type="http://schemas.openxmlformats.org/officeDocument/2006/relationships/image" Target="../media/image87.wmf"/><Relationship Id="rId4" Type="http://schemas.openxmlformats.org/officeDocument/2006/relationships/audio" Target="../media/audio3.wav"/><Relationship Id="rId9" Type="http://schemas.openxmlformats.org/officeDocument/2006/relationships/image" Target="../media/image121.emf"/><Relationship Id="rId14" Type="http://schemas.openxmlformats.org/officeDocument/2006/relationships/oleObject" Target="../embeddings/oleObject63.bin"/><Relationship Id="rId22" Type="http://schemas.openxmlformats.org/officeDocument/2006/relationships/oleObject" Target="../embeddings/oleObject67.bin"/><Relationship Id="rId27" Type="http://schemas.openxmlformats.org/officeDocument/2006/relationships/image" Target="../media/image110.wmf"/><Relationship Id="rId30" Type="http://schemas.openxmlformats.org/officeDocument/2006/relationships/oleObject" Target="../embeddings/oleObject7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13" Type="http://schemas.openxmlformats.org/officeDocument/2006/relationships/image" Target="../media/image131.emf"/><Relationship Id="rId18" Type="http://schemas.openxmlformats.org/officeDocument/2006/relationships/oleObject" Target="../embeddings/oleObject77.bin"/><Relationship Id="rId26" Type="http://schemas.openxmlformats.org/officeDocument/2006/relationships/oleObject" Target="../embeddings/oleObject81.bin"/><Relationship Id="rId3" Type="http://schemas.openxmlformats.org/officeDocument/2006/relationships/audio" Target="../media/audio4.wav"/><Relationship Id="rId21" Type="http://schemas.openxmlformats.org/officeDocument/2006/relationships/image" Target="../media/image134.wmf"/><Relationship Id="rId7" Type="http://schemas.openxmlformats.org/officeDocument/2006/relationships/audio" Target="../media/audio6.wav"/><Relationship Id="rId12" Type="http://schemas.openxmlformats.org/officeDocument/2006/relationships/oleObject" Target="../embeddings/oleObject74.bin"/><Relationship Id="rId17" Type="http://schemas.openxmlformats.org/officeDocument/2006/relationships/image" Target="../media/image133.wmf"/><Relationship Id="rId25" Type="http://schemas.openxmlformats.org/officeDocument/2006/relationships/image" Target="../media/image13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6.bin"/><Relationship Id="rId20" Type="http://schemas.openxmlformats.org/officeDocument/2006/relationships/oleObject" Target="../embeddings/oleObject78.bin"/><Relationship Id="rId29" Type="http://schemas.openxmlformats.org/officeDocument/2006/relationships/image" Target="../media/image136.wmf"/><Relationship Id="rId1" Type="http://schemas.openxmlformats.org/officeDocument/2006/relationships/vmlDrawing" Target="../drawings/vmlDrawing7.vml"/><Relationship Id="rId6" Type="http://schemas.openxmlformats.org/officeDocument/2006/relationships/audio" Target="../media/audio5.wav"/><Relationship Id="rId11" Type="http://schemas.openxmlformats.org/officeDocument/2006/relationships/image" Target="../media/image130.wmf"/><Relationship Id="rId24" Type="http://schemas.openxmlformats.org/officeDocument/2006/relationships/oleObject" Target="../embeddings/oleObject80.bin"/><Relationship Id="rId5" Type="http://schemas.openxmlformats.org/officeDocument/2006/relationships/audio" Target="../media/audio2.wav"/><Relationship Id="rId15" Type="http://schemas.openxmlformats.org/officeDocument/2006/relationships/image" Target="../media/image132.emf"/><Relationship Id="rId23" Type="http://schemas.openxmlformats.org/officeDocument/2006/relationships/image" Target="../media/image85.wmf"/><Relationship Id="rId28" Type="http://schemas.openxmlformats.org/officeDocument/2006/relationships/oleObject" Target="../embeddings/oleObject82.bin"/><Relationship Id="rId10" Type="http://schemas.openxmlformats.org/officeDocument/2006/relationships/oleObject" Target="../embeddings/oleObject73.bin"/><Relationship Id="rId19" Type="http://schemas.openxmlformats.org/officeDocument/2006/relationships/image" Target="../media/image108.wmf"/><Relationship Id="rId31" Type="http://schemas.openxmlformats.org/officeDocument/2006/relationships/image" Target="../media/image87.wmf"/><Relationship Id="rId4" Type="http://schemas.openxmlformats.org/officeDocument/2006/relationships/audio" Target="../media/audio3.wav"/><Relationship Id="rId9" Type="http://schemas.openxmlformats.org/officeDocument/2006/relationships/image" Target="../media/image129.emf"/><Relationship Id="rId14" Type="http://schemas.openxmlformats.org/officeDocument/2006/relationships/oleObject" Target="../embeddings/oleObject75.bin"/><Relationship Id="rId22" Type="http://schemas.openxmlformats.org/officeDocument/2006/relationships/oleObject" Target="../embeddings/oleObject79.bin"/><Relationship Id="rId27" Type="http://schemas.openxmlformats.org/officeDocument/2006/relationships/image" Target="../media/image110.wmf"/><Relationship Id="rId30" Type="http://schemas.openxmlformats.org/officeDocument/2006/relationships/oleObject" Target="../embeddings/oleObject83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13" Type="http://schemas.openxmlformats.org/officeDocument/2006/relationships/image" Target="../media/image139.wmf"/><Relationship Id="rId18" Type="http://schemas.openxmlformats.org/officeDocument/2006/relationships/image" Target="../media/image141.jpeg"/><Relationship Id="rId3" Type="http://schemas.openxmlformats.org/officeDocument/2006/relationships/audio" Target="../media/audio7.wav"/><Relationship Id="rId7" Type="http://schemas.openxmlformats.org/officeDocument/2006/relationships/audio" Target="../media/audio6.wav"/><Relationship Id="rId12" Type="http://schemas.openxmlformats.org/officeDocument/2006/relationships/oleObject" Target="../embeddings/oleObject86.bin"/><Relationship Id="rId17" Type="http://schemas.openxmlformats.org/officeDocument/2006/relationships/image" Target="../media/image14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8.bin"/><Relationship Id="rId20" Type="http://schemas.openxmlformats.org/officeDocument/2006/relationships/image" Target="../media/image143.wmf"/><Relationship Id="rId1" Type="http://schemas.openxmlformats.org/officeDocument/2006/relationships/vmlDrawing" Target="../drawings/vmlDrawing8.vml"/><Relationship Id="rId6" Type="http://schemas.openxmlformats.org/officeDocument/2006/relationships/audio" Target="../media/audio3.wav"/><Relationship Id="rId11" Type="http://schemas.openxmlformats.org/officeDocument/2006/relationships/image" Target="../media/image138.wmf"/><Relationship Id="rId5" Type="http://schemas.openxmlformats.org/officeDocument/2006/relationships/audio" Target="../media/audio2.wav"/><Relationship Id="rId15" Type="http://schemas.openxmlformats.org/officeDocument/2006/relationships/image" Target="../media/image140.wmf"/><Relationship Id="rId10" Type="http://schemas.openxmlformats.org/officeDocument/2006/relationships/oleObject" Target="../embeddings/oleObject85.bin"/><Relationship Id="rId19" Type="http://schemas.openxmlformats.org/officeDocument/2006/relationships/oleObject" Target="../embeddings/oleObject89.bin"/><Relationship Id="rId4" Type="http://schemas.openxmlformats.org/officeDocument/2006/relationships/audio" Target="../media/audio4.wav"/><Relationship Id="rId9" Type="http://schemas.openxmlformats.org/officeDocument/2006/relationships/image" Target="../media/image137.wmf"/><Relationship Id="rId14" Type="http://schemas.openxmlformats.org/officeDocument/2006/relationships/oleObject" Target="../embeddings/oleObject8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10.png"/><Relationship Id="rId10" Type="http://schemas.openxmlformats.org/officeDocument/2006/relationships/image" Target="../media/image27.png"/><Relationship Id="rId4" Type="http://schemas.openxmlformats.org/officeDocument/2006/relationships/image" Target="../media/image1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0.png"/><Relationship Id="rId7" Type="http://schemas.openxmlformats.org/officeDocument/2006/relationships/image" Target="../media/image1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41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8.wmf"/><Relationship Id="rId17" Type="http://schemas.openxmlformats.org/officeDocument/2006/relationships/oleObject" Target="../embeddings/oleObject8.bin"/><Relationship Id="rId25" Type="http://schemas.openxmlformats.org/officeDocument/2006/relationships/image" Target="../media/image45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0.wmf"/><Relationship Id="rId20" Type="http://schemas.openxmlformats.org/officeDocument/2006/relationships/image" Target="../media/image42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44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10" Type="http://schemas.openxmlformats.org/officeDocument/2006/relationships/image" Target="../media/image37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3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9.wmf"/><Relationship Id="rId22" Type="http://schemas.openxmlformats.org/officeDocument/2006/relationships/image" Target="../media/image4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3">
            <a:extLst>
              <a:ext uri="{FF2B5EF4-FFF2-40B4-BE49-F238E27FC236}">
                <a16:creationId xmlns:a16="http://schemas.microsoft.com/office/drawing/2014/main" id="{3F2E4B69-CE72-4DBF-A182-4E5974E1006E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pic>
        <p:nvPicPr>
          <p:cNvPr id="4100" name="Picture 2">
            <a:extLst>
              <a:ext uri="{FF2B5EF4-FFF2-40B4-BE49-F238E27FC236}">
                <a16:creationId xmlns:a16="http://schemas.microsoft.com/office/drawing/2014/main" id="{D7090411-D0C1-4FD6-BC72-583F794D7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2976563"/>
            <a:ext cx="22796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3">
            <a:extLst>
              <a:ext uri="{FF2B5EF4-FFF2-40B4-BE49-F238E27FC236}">
                <a16:creationId xmlns:a16="http://schemas.microsoft.com/office/drawing/2014/main" id="{ACC41B04-EE0D-4378-B87D-FC05C7976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544" y="2147888"/>
            <a:ext cx="64262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>
            <a:extLst>
              <a:ext uri="{FF2B5EF4-FFF2-40B4-BE49-F238E27FC236}">
                <a16:creationId xmlns:a16="http://schemas.microsoft.com/office/drawing/2014/main" id="{02F45550-76D1-431D-951A-C7033745F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1562893"/>
            <a:ext cx="5695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0">
            <a:extLst>
              <a:ext uri="{FF2B5EF4-FFF2-40B4-BE49-F238E27FC236}">
                <a16:creationId xmlns:a16="http://schemas.microsoft.com/office/drawing/2014/main" id="{8B9FA8BA-B6D8-45FE-BF30-DE0E0580C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3" y="3000375"/>
            <a:ext cx="626586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5">
            <a:extLst>
              <a:ext uri="{FF2B5EF4-FFF2-40B4-BE49-F238E27FC236}">
                <a16:creationId xmlns:a16="http://schemas.microsoft.com/office/drawing/2014/main" id="{D1E31DF4-08E9-40EC-A91A-FD44CBAD3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1" y="2516187"/>
            <a:ext cx="323532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6">
            <a:extLst>
              <a:ext uri="{FF2B5EF4-FFF2-40B4-BE49-F238E27FC236}">
                <a16:creationId xmlns:a16="http://schemas.microsoft.com/office/drawing/2014/main" id="{7E4245C9-F68F-41DF-AE1F-7E7B82D692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433" y="2504281"/>
            <a:ext cx="288290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6" descr="Image result for A">
            <a:extLst>
              <a:ext uri="{FF2B5EF4-FFF2-40B4-BE49-F238E27FC236}">
                <a16:creationId xmlns:a16="http://schemas.microsoft.com/office/drawing/2014/main" id="{277E7737-7B54-45C8-A9A0-0FAD51319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1" y="2578497"/>
            <a:ext cx="744537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7">
            <a:extLst>
              <a:ext uri="{FF2B5EF4-FFF2-40B4-BE49-F238E27FC236}">
                <a16:creationId xmlns:a16="http://schemas.microsoft.com/office/drawing/2014/main" id="{06CE8862-707D-431B-AB2C-DD9D398BB1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32" y="2479675"/>
            <a:ext cx="2540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0" descr="Image result for B">
            <a:extLst>
              <a:ext uri="{FF2B5EF4-FFF2-40B4-BE49-F238E27FC236}">
                <a16:creationId xmlns:a16="http://schemas.microsoft.com/office/drawing/2014/main" id="{7F74C891-D36F-4D42-8009-32EFD1EC9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404" y="2649538"/>
            <a:ext cx="3302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">
            <a:extLst>
              <a:ext uri="{FF2B5EF4-FFF2-40B4-BE49-F238E27FC236}">
                <a16:creationId xmlns:a16="http://schemas.microsoft.com/office/drawing/2014/main" id="{CCE5125C-B74B-4C9A-AA0D-E05669312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76400"/>
            <a:ext cx="58451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Graph each square root function.</a:t>
            </a:r>
          </a:p>
        </p:txBody>
      </p:sp>
      <p:pic>
        <p:nvPicPr>
          <p:cNvPr id="15363" name="Picture 7" descr="1">
            <a:extLst>
              <a:ext uri="{FF2B5EF4-FFF2-40B4-BE49-F238E27FC236}">
                <a16:creationId xmlns:a16="http://schemas.microsoft.com/office/drawing/2014/main" id="{F43441D7-1472-4467-BDFE-B3B1CA8CF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09800"/>
            <a:ext cx="20669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2536" name="Group 8">
            <a:extLst>
              <a:ext uri="{FF2B5EF4-FFF2-40B4-BE49-F238E27FC236}">
                <a16:creationId xmlns:a16="http://schemas.microsoft.com/office/drawing/2014/main" id="{483A773A-8620-454B-945E-4ABA8A187403}"/>
              </a:ext>
            </a:extLst>
          </p:cNvPr>
          <p:cNvGrpSpPr>
            <a:grpSpLocks/>
          </p:cNvGrpSpPr>
          <p:nvPr/>
        </p:nvGrpSpPr>
        <p:grpSpPr bwMode="auto">
          <a:xfrm>
            <a:off x="4851400" y="4635500"/>
            <a:ext cx="4130675" cy="1200150"/>
            <a:chOff x="3158" y="2761"/>
            <a:chExt cx="2602" cy="756"/>
          </a:xfrm>
        </p:grpSpPr>
        <p:sp>
          <p:nvSpPr>
            <p:cNvPr id="15376" name="Text Box 9">
              <a:extLst>
                <a:ext uri="{FF2B5EF4-FFF2-40B4-BE49-F238E27FC236}">
                  <a16:creationId xmlns:a16="http://schemas.microsoft.com/office/drawing/2014/main" id="{003178AF-7C2B-4976-A5F1-0F2ABF21F1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8" y="2761"/>
              <a:ext cx="2602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9pPr>
            </a:lstStyle>
            <a:p>
              <a:pPr algn="l"/>
              <a:r>
                <a:rPr lang="en-US" altLang="en-US" sz="2400" i="1">
                  <a:solidFill>
                    <a:srgbClr val="3333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Graph f(x) =         and then shift the graph 2 units up.</a:t>
              </a:r>
            </a:p>
          </p:txBody>
        </p:sp>
        <p:pic>
          <p:nvPicPr>
            <p:cNvPr id="15377" name="Picture 10" descr="1">
              <a:extLst>
                <a:ext uri="{FF2B5EF4-FFF2-40B4-BE49-F238E27FC236}">
                  <a16:creationId xmlns:a16="http://schemas.microsoft.com/office/drawing/2014/main" id="{FDFBD021-B5D9-44A2-92D7-E715A61BA7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1" y="2775"/>
              <a:ext cx="27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62553" name="Group 25">
            <a:extLst>
              <a:ext uri="{FF2B5EF4-FFF2-40B4-BE49-F238E27FC236}">
                <a16:creationId xmlns:a16="http://schemas.microsoft.com/office/drawing/2014/main" id="{A546A46C-77E4-43F1-8D8D-D11D69FF9538}"/>
              </a:ext>
            </a:extLst>
          </p:cNvPr>
          <p:cNvGrpSpPr>
            <a:grpSpLocks/>
          </p:cNvGrpSpPr>
          <p:nvPr/>
        </p:nvGrpSpPr>
        <p:grpSpPr bwMode="auto">
          <a:xfrm>
            <a:off x="4702175" y="2189163"/>
            <a:ext cx="4114800" cy="1938337"/>
            <a:chOff x="3210" y="1483"/>
            <a:chExt cx="2592" cy="1221"/>
          </a:xfrm>
        </p:grpSpPr>
        <p:sp>
          <p:nvSpPr>
            <p:cNvPr id="15373" name="Text Box 12">
              <a:extLst>
                <a:ext uri="{FF2B5EF4-FFF2-40B4-BE49-F238E27FC236}">
                  <a16:creationId xmlns:a16="http://schemas.microsoft.com/office/drawing/2014/main" id="{5D0CDCFD-1284-4B9B-866F-3BE595114B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0" y="1483"/>
              <a:ext cx="2592" cy="1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2400" i="1">
                  <a:solidFill>
                    <a:srgbClr val="3333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Since this function is in the form f(x) =         , you can graph it as a vertical translation of the graph of  f(x) = </a:t>
              </a:r>
            </a:p>
          </p:txBody>
        </p:sp>
        <p:pic>
          <p:nvPicPr>
            <p:cNvPr id="15374" name="Picture 13" descr="1">
              <a:extLst>
                <a:ext uri="{FF2B5EF4-FFF2-40B4-BE49-F238E27FC236}">
                  <a16:creationId xmlns:a16="http://schemas.microsoft.com/office/drawing/2014/main" id="{765C4424-8B22-4FE8-8405-7251757D29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4" y="2461"/>
              <a:ext cx="30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5" name="Picture 17" descr="1">
              <a:extLst>
                <a:ext uri="{FF2B5EF4-FFF2-40B4-BE49-F238E27FC236}">
                  <a16:creationId xmlns:a16="http://schemas.microsoft.com/office/drawing/2014/main" id="{326D2424-BA2D-4AB0-8EF3-E87D5BF9E1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8" y="1749"/>
              <a:ext cx="57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62547" name="Picture 19" descr="1">
            <a:extLst>
              <a:ext uri="{FF2B5EF4-FFF2-40B4-BE49-F238E27FC236}">
                <a16:creationId xmlns:a16="http://schemas.microsoft.com/office/drawing/2014/main" id="{9E3491D0-BAEA-4CA9-9030-C340A0E6B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2554" name="Group 26">
            <a:extLst>
              <a:ext uri="{FF2B5EF4-FFF2-40B4-BE49-F238E27FC236}">
                <a16:creationId xmlns:a16="http://schemas.microsoft.com/office/drawing/2014/main" id="{60F83799-B63D-4A24-8D87-384EB6611C35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3352800"/>
            <a:ext cx="1066800" cy="1143000"/>
            <a:chOff x="1152" y="2112"/>
            <a:chExt cx="672" cy="720"/>
          </a:xfrm>
        </p:grpSpPr>
        <p:sp>
          <p:nvSpPr>
            <p:cNvPr id="15371" name="Line 20">
              <a:extLst>
                <a:ext uri="{FF2B5EF4-FFF2-40B4-BE49-F238E27FC236}">
                  <a16:creationId xmlns:a16="http://schemas.microsoft.com/office/drawing/2014/main" id="{61684772-9F93-4353-83D2-980B7BFA7B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2" y="2448"/>
              <a:ext cx="0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Line 21">
              <a:extLst>
                <a:ext uri="{FF2B5EF4-FFF2-40B4-BE49-F238E27FC236}">
                  <a16:creationId xmlns:a16="http://schemas.microsoft.com/office/drawing/2014/main" id="{152873B9-22B3-455F-AED4-A1C4EDD929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2112"/>
              <a:ext cx="0" cy="4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62551" name="Picture 23" descr="1">
            <a:extLst>
              <a:ext uri="{FF2B5EF4-FFF2-40B4-BE49-F238E27FC236}">
                <a16:creationId xmlns:a16="http://schemas.microsoft.com/office/drawing/2014/main" id="{C5D1E590-B27A-44EC-B5CC-DA2BCB375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109913"/>
            <a:ext cx="18669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2552" name="Picture 24" descr="1">
            <a:extLst>
              <a:ext uri="{FF2B5EF4-FFF2-40B4-BE49-F238E27FC236}">
                <a16:creationId xmlns:a16="http://schemas.microsoft.com/office/drawing/2014/main" id="{22AFA952-AC3F-430F-9014-A7B189655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257675"/>
            <a:ext cx="13811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7">
            <a:extLst>
              <a:ext uri="{FF2B5EF4-FFF2-40B4-BE49-F238E27FC236}">
                <a16:creationId xmlns:a16="http://schemas.microsoft.com/office/drawing/2014/main" id="{6D97FCBE-59F6-4B74-8245-D590534776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3" y="47625"/>
            <a:ext cx="96678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6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6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66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6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6">
            <a:extLst>
              <a:ext uri="{FF2B5EF4-FFF2-40B4-BE49-F238E27FC236}">
                <a16:creationId xmlns:a16="http://schemas.microsoft.com/office/drawing/2014/main" id="{1AC4566F-76B9-4BF4-8D82-292B83470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8" y="1976438"/>
            <a:ext cx="6254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r>
              <a:rPr lang="en-US" altLang="en-US"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</a:t>
            </a:r>
            <a:r>
              <a:rPr lang="en-US" altLang="en-US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</p:txBody>
      </p:sp>
      <p:sp>
        <p:nvSpPr>
          <p:cNvPr id="16387" name="Text Box 67">
            <a:extLst>
              <a:ext uri="{FF2B5EF4-FFF2-40B4-BE49-F238E27FC236}">
                <a16:creationId xmlns:a16="http://schemas.microsoft.com/office/drawing/2014/main" id="{21F349D2-C6BC-45C6-B660-53FD2DEDA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913" y="1093788"/>
            <a:ext cx="59356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r>
              <a:rPr lang="en-US" altLang="en-US"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Graph each square-root function.</a:t>
            </a:r>
          </a:p>
        </p:txBody>
      </p:sp>
      <p:pic>
        <p:nvPicPr>
          <p:cNvPr id="16388" name="Picture 68" descr="1">
            <a:extLst>
              <a:ext uri="{FF2B5EF4-FFF2-40B4-BE49-F238E27FC236}">
                <a16:creationId xmlns:a16="http://schemas.microsoft.com/office/drawing/2014/main" id="{6F4B93E9-9774-459E-8695-44DD8DB6E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1992313"/>
            <a:ext cx="22479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5077" name="Picture 69">
            <a:extLst>
              <a:ext uri="{FF2B5EF4-FFF2-40B4-BE49-F238E27FC236}">
                <a16:creationId xmlns:a16="http://schemas.microsoft.com/office/drawing/2014/main" id="{88A89C45-3855-48FB-A493-1E83DD81F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2520950"/>
            <a:ext cx="2719388" cy="271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0" name="Text Box 70">
            <a:extLst>
              <a:ext uri="{FF2B5EF4-FFF2-40B4-BE49-F238E27FC236}">
                <a16:creationId xmlns:a16="http://schemas.microsoft.com/office/drawing/2014/main" id="{CA526B4A-94F2-49E5-9E5B-546E7D25F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3938" y="1963738"/>
            <a:ext cx="6254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r>
              <a:rPr lang="en-US" altLang="en-US"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B.</a:t>
            </a:r>
            <a:r>
              <a:rPr lang="en-US" altLang="en-US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</p:txBody>
      </p:sp>
      <p:pic>
        <p:nvPicPr>
          <p:cNvPr id="555080" name="Picture 72">
            <a:extLst>
              <a:ext uri="{FF2B5EF4-FFF2-40B4-BE49-F238E27FC236}">
                <a16:creationId xmlns:a16="http://schemas.microsoft.com/office/drawing/2014/main" id="{DDF10B88-8169-47AD-A2D3-5191300F1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2497138"/>
            <a:ext cx="263842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73" descr="1">
            <a:extLst>
              <a:ext uri="{FF2B5EF4-FFF2-40B4-BE49-F238E27FC236}">
                <a16:creationId xmlns:a16="http://schemas.microsoft.com/office/drawing/2014/main" id="{4F76B37A-0741-4C45-9DCB-7D90ADDA7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1952625"/>
            <a:ext cx="18097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>
            <a:extLst>
              <a:ext uri="{FF2B5EF4-FFF2-40B4-BE49-F238E27FC236}">
                <a16:creationId xmlns:a16="http://schemas.microsoft.com/office/drawing/2014/main" id="{5D4D77EA-25C5-437F-AC9F-5A8BF86DE2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88" y="1697038"/>
            <a:ext cx="747712" cy="417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>
            <a:extLst>
              <a:ext uri="{FF2B5EF4-FFF2-40B4-BE49-F238E27FC236}">
                <a16:creationId xmlns:a16="http://schemas.microsoft.com/office/drawing/2014/main" id="{B8388F9C-E52D-4880-A439-4F2763E912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3" y="47625"/>
            <a:ext cx="96678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5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5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5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5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5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5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5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96">
            <a:extLst>
              <a:ext uri="{FF2B5EF4-FFF2-40B4-BE49-F238E27FC236}">
                <a16:creationId xmlns:a16="http://schemas.microsoft.com/office/drawing/2014/main" id="{83FD5C76-E678-4575-BB8C-958590340834}"/>
              </a:ext>
            </a:extLst>
          </p:cNvPr>
          <p:cNvGrpSpPr>
            <a:grpSpLocks/>
          </p:cNvGrpSpPr>
          <p:nvPr/>
        </p:nvGrpSpPr>
        <p:grpSpPr bwMode="auto">
          <a:xfrm>
            <a:off x="3367088" y="1438275"/>
            <a:ext cx="412750" cy="344488"/>
            <a:chOff x="3288" y="2850"/>
            <a:chExt cx="260" cy="217"/>
          </a:xfrm>
        </p:grpSpPr>
        <p:pic>
          <p:nvPicPr>
            <p:cNvPr id="17435" name="Picture 97">
              <a:extLst>
                <a:ext uri="{FF2B5EF4-FFF2-40B4-BE49-F238E27FC236}">
                  <a16:creationId xmlns:a16="http://schemas.microsoft.com/office/drawing/2014/main" id="{CCB5F051-A83B-4B47-916A-CA2B7C4968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" y="2850"/>
              <a:ext cx="184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6" name="Line 98">
              <a:extLst>
                <a:ext uri="{FF2B5EF4-FFF2-40B4-BE49-F238E27FC236}">
                  <a16:creationId xmlns:a16="http://schemas.microsoft.com/office/drawing/2014/main" id="{62CFBAA3-5A17-4E94-A607-75FE5A551F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2" y="288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7411" name="Group 99">
            <a:extLst>
              <a:ext uri="{FF2B5EF4-FFF2-40B4-BE49-F238E27FC236}">
                <a16:creationId xmlns:a16="http://schemas.microsoft.com/office/drawing/2014/main" id="{70D5F7D1-2641-4363-AD55-1A8F4175B28C}"/>
              </a:ext>
            </a:extLst>
          </p:cNvPr>
          <p:cNvGrpSpPr>
            <a:grpSpLocks/>
          </p:cNvGrpSpPr>
          <p:nvPr/>
        </p:nvGrpSpPr>
        <p:grpSpPr bwMode="auto">
          <a:xfrm>
            <a:off x="1754188" y="1730375"/>
            <a:ext cx="412750" cy="344488"/>
            <a:chOff x="3288" y="2850"/>
            <a:chExt cx="260" cy="217"/>
          </a:xfrm>
        </p:grpSpPr>
        <p:pic>
          <p:nvPicPr>
            <p:cNvPr id="17433" name="Picture 100">
              <a:extLst>
                <a:ext uri="{FF2B5EF4-FFF2-40B4-BE49-F238E27FC236}">
                  <a16:creationId xmlns:a16="http://schemas.microsoft.com/office/drawing/2014/main" id="{235C8690-FA7E-4237-94A3-4B5188AE88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" y="2850"/>
              <a:ext cx="184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4" name="Line 101">
              <a:extLst>
                <a:ext uri="{FF2B5EF4-FFF2-40B4-BE49-F238E27FC236}">
                  <a16:creationId xmlns:a16="http://schemas.microsoft.com/office/drawing/2014/main" id="{3DD40680-D626-4126-BA14-DFDA10730F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2" y="288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7412" name="Text Box 94">
            <a:extLst>
              <a:ext uri="{FF2B5EF4-FFF2-40B4-BE49-F238E27FC236}">
                <a16:creationId xmlns:a16="http://schemas.microsoft.com/office/drawing/2014/main" id="{A0C1B2A8-383E-4B92-97CA-162E3420D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4138" y="1392238"/>
            <a:ext cx="684847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altLang="en-US" b="1">
                <a:latin typeface="Arial" panose="020B0604020202020204" pitchFamily="34" charset="0"/>
              </a:rPr>
              <a:t>	Graph </a:t>
            </a:r>
            <a:r>
              <a:rPr lang="en-US" altLang="en-US" b="1" i="1">
                <a:latin typeface="Arial" panose="020B0604020202020204" pitchFamily="34" charset="0"/>
              </a:rPr>
              <a:t>y </a:t>
            </a:r>
            <a:r>
              <a:rPr lang="en-US" altLang="en-US" b="1">
                <a:latin typeface="Arial" panose="020B0604020202020204" pitchFamily="34" charset="0"/>
              </a:rPr>
              <a:t>=    </a:t>
            </a:r>
            <a:r>
              <a:rPr lang="en-US" altLang="en-US" b="1" i="1">
                <a:latin typeface="Arial" panose="020B0604020202020204" pitchFamily="34" charset="0"/>
              </a:rPr>
              <a:t>x</a:t>
            </a:r>
            <a:r>
              <a:rPr lang="en-US" altLang="en-US" b="1">
                <a:latin typeface="Arial" panose="020B0604020202020204" pitchFamily="34" charset="0"/>
              </a:rPr>
              <a:t> + 4 by translating the graph of</a:t>
            </a:r>
          </a:p>
          <a:p>
            <a:pPr algn="l"/>
            <a:r>
              <a:rPr lang="en-US" altLang="en-US" b="1" i="1">
                <a:latin typeface="Arial" panose="020B0604020202020204" pitchFamily="34" charset="0"/>
              </a:rPr>
              <a:t>y</a:t>
            </a:r>
            <a:r>
              <a:rPr lang="en-US" altLang="en-US" b="1">
                <a:latin typeface="Arial" panose="020B0604020202020204" pitchFamily="34" charset="0"/>
              </a:rPr>
              <a:t> =    </a:t>
            </a:r>
            <a:r>
              <a:rPr lang="en-US" altLang="en-US" b="1" i="1">
                <a:latin typeface="Arial" panose="020B0604020202020204" pitchFamily="34" charset="0"/>
              </a:rPr>
              <a:t>x</a:t>
            </a:r>
            <a:r>
              <a:rPr lang="en-US" altLang="en-US" b="1">
                <a:latin typeface="Arial" panose="020B0604020202020204" pitchFamily="34" charset="0"/>
              </a:rPr>
              <a:t> .</a:t>
            </a:r>
          </a:p>
        </p:txBody>
      </p:sp>
      <p:grpSp>
        <p:nvGrpSpPr>
          <p:cNvPr id="4" name="Group 127">
            <a:extLst>
              <a:ext uri="{FF2B5EF4-FFF2-40B4-BE49-F238E27FC236}">
                <a16:creationId xmlns:a16="http://schemas.microsoft.com/office/drawing/2014/main" id="{73492E39-8C3B-40B4-8B28-4EE94B6849CE}"/>
              </a:ext>
            </a:extLst>
          </p:cNvPr>
          <p:cNvGrpSpPr>
            <a:grpSpLocks/>
          </p:cNvGrpSpPr>
          <p:nvPr/>
        </p:nvGrpSpPr>
        <p:grpSpPr bwMode="auto">
          <a:xfrm>
            <a:off x="912813" y="2741613"/>
            <a:ext cx="7640637" cy="1946275"/>
            <a:chOff x="575" y="1727"/>
            <a:chExt cx="4813" cy="1226"/>
          </a:xfrm>
        </p:grpSpPr>
        <p:grpSp>
          <p:nvGrpSpPr>
            <p:cNvPr id="17419" name="Group 117">
              <a:extLst>
                <a:ext uri="{FF2B5EF4-FFF2-40B4-BE49-F238E27FC236}">
                  <a16:creationId xmlns:a16="http://schemas.microsoft.com/office/drawing/2014/main" id="{C53DA814-A341-4822-9FE7-F9F59EDB81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5" y="1727"/>
              <a:ext cx="3454" cy="1226"/>
              <a:chOff x="575" y="1727"/>
              <a:chExt cx="3454" cy="1226"/>
            </a:xfrm>
          </p:grpSpPr>
          <p:grpSp>
            <p:nvGrpSpPr>
              <p:cNvPr id="17427" name="Group 113">
                <a:extLst>
                  <a:ext uri="{FF2B5EF4-FFF2-40B4-BE49-F238E27FC236}">
                    <a16:creationId xmlns:a16="http://schemas.microsoft.com/office/drawing/2014/main" id="{4BCF3176-31F5-4807-B5D4-0A7A3D0A72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96" y="2053"/>
                <a:ext cx="1733" cy="231"/>
                <a:chOff x="2296" y="1997"/>
                <a:chExt cx="1733" cy="231"/>
              </a:xfrm>
            </p:grpSpPr>
            <p:grpSp>
              <p:nvGrpSpPr>
                <p:cNvPr id="17429" name="Group 107">
                  <a:extLst>
                    <a:ext uri="{FF2B5EF4-FFF2-40B4-BE49-F238E27FC236}">
                      <a16:creationId xmlns:a16="http://schemas.microsoft.com/office/drawing/2014/main" id="{9E31C53E-AE6E-4BD4-97FB-EC0DDE1048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63" y="1997"/>
                  <a:ext cx="274" cy="217"/>
                  <a:chOff x="3756" y="2926"/>
                  <a:chExt cx="274" cy="217"/>
                </a:xfrm>
              </p:grpSpPr>
              <p:pic>
                <p:nvPicPr>
                  <p:cNvPr id="17431" name="Picture 108">
                    <a:extLst>
                      <a:ext uri="{FF2B5EF4-FFF2-40B4-BE49-F238E27FC236}">
                        <a16:creationId xmlns:a16="http://schemas.microsoft.com/office/drawing/2014/main" id="{BACC741B-C901-450B-9367-CF36908CE06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756" y="2926"/>
                    <a:ext cx="184" cy="2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7432" name="Line 109">
                    <a:extLst>
                      <a:ext uri="{FF2B5EF4-FFF2-40B4-BE49-F238E27FC236}">
                        <a16:creationId xmlns:a16="http://schemas.microsoft.com/office/drawing/2014/main" id="{B8A8BED7-EDB6-467E-95A3-DF7B92053E4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914" y="2951"/>
                    <a:ext cx="11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430" name="Rectangle 103">
                  <a:extLst>
                    <a:ext uri="{FF2B5EF4-FFF2-40B4-BE49-F238E27FC236}">
                      <a16:creationId xmlns:a16="http://schemas.microsoft.com/office/drawing/2014/main" id="{3D12A9F5-4EF5-4E5F-8C55-FB507F0C11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96" y="1997"/>
                  <a:ext cx="1733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r">
                    <a:defRPr>
                      <a:solidFill>
                        <a:schemeClr val="tx1"/>
                      </a:solidFill>
                      <a:latin typeface="Symbol" panose="05050102010706020507" pitchFamily="18" charset="2"/>
                    </a:defRPr>
                  </a:lvl1pPr>
                  <a:lvl2pPr marL="742950" indent="-285750" algn="r">
                    <a:defRPr>
                      <a:solidFill>
                        <a:schemeClr val="tx1"/>
                      </a:solidFill>
                      <a:latin typeface="Symbol" panose="05050102010706020507" pitchFamily="18" charset="2"/>
                    </a:defRPr>
                  </a:lvl2pPr>
                  <a:lvl3pPr marL="1143000" indent="-228600" algn="r">
                    <a:defRPr>
                      <a:solidFill>
                        <a:schemeClr val="tx1"/>
                      </a:solidFill>
                      <a:latin typeface="Symbol" panose="05050102010706020507" pitchFamily="18" charset="2"/>
                    </a:defRPr>
                  </a:lvl3pPr>
                  <a:lvl4pPr marL="1600200" indent="-228600" algn="r">
                    <a:defRPr>
                      <a:solidFill>
                        <a:schemeClr val="tx1"/>
                      </a:solidFill>
                      <a:latin typeface="Symbol" panose="05050102010706020507" pitchFamily="18" charset="2"/>
                    </a:defRPr>
                  </a:lvl4pPr>
                  <a:lvl5pPr marL="2057400" indent="-228600" algn="r">
                    <a:defRPr>
                      <a:solidFill>
                        <a:schemeClr val="tx1"/>
                      </a:solidFill>
                      <a:latin typeface="Symbol" panose="05050102010706020507" pitchFamily="18" charset="2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Symbol" panose="05050102010706020507" pitchFamily="18" charset="2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Symbol" panose="05050102010706020507" pitchFamily="18" charset="2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Symbol" panose="05050102010706020507" pitchFamily="18" charset="2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Symbol" panose="05050102010706020507" pitchFamily="18" charset="2"/>
                    </a:defRPr>
                  </a:lvl9pPr>
                </a:lstStyle>
                <a:p>
                  <a:pPr algn="l"/>
                  <a:r>
                    <a:rPr lang="en-US" altLang="en-US">
                      <a:solidFill>
                        <a:srgbClr val="0066FF"/>
                      </a:solidFill>
                      <a:latin typeface="Arial" panose="020B0604020202020204" pitchFamily="34" charset="0"/>
                    </a:rPr>
                    <a:t>For the graph </a:t>
                  </a:r>
                  <a:r>
                    <a:rPr lang="en-US" altLang="en-US" i="1">
                      <a:solidFill>
                        <a:srgbClr val="0066FF"/>
                      </a:solidFill>
                      <a:latin typeface="Arial" panose="020B0604020202020204" pitchFamily="34" charset="0"/>
                    </a:rPr>
                    <a:t>y</a:t>
                  </a:r>
                  <a:r>
                    <a:rPr lang="en-US" altLang="en-US">
                      <a:solidFill>
                        <a:srgbClr val="0066FF"/>
                      </a:solidFill>
                      <a:latin typeface="Arial" panose="020B0604020202020204" pitchFamily="34" charset="0"/>
                    </a:rPr>
                    <a:t> =    </a:t>
                  </a:r>
                  <a:r>
                    <a:rPr lang="en-US" altLang="en-US" i="1">
                      <a:solidFill>
                        <a:srgbClr val="0066FF"/>
                      </a:solidFill>
                      <a:latin typeface="Arial" panose="020B0604020202020204" pitchFamily="34" charset="0"/>
                    </a:rPr>
                    <a:t>x</a:t>
                  </a:r>
                  <a:r>
                    <a:rPr lang="en-US" altLang="en-US">
                      <a:solidFill>
                        <a:srgbClr val="0066FF"/>
                      </a:solidFill>
                      <a:latin typeface="Arial" panose="020B0604020202020204" pitchFamily="34" charset="0"/>
                    </a:rPr>
                    <a:t> + 4,</a:t>
                  </a:r>
                </a:p>
              </p:txBody>
            </p:sp>
          </p:grpSp>
          <p:pic>
            <p:nvPicPr>
              <p:cNvPr id="17428" name="Picture 105">
                <a:extLst>
                  <a:ext uri="{FF2B5EF4-FFF2-40B4-BE49-F238E27FC236}">
                    <a16:creationId xmlns:a16="http://schemas.microsoft.com/office/drawing/2014/main" id="{F78604E3-B841-463E-88E0-574E3F6C95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" y="1727"/>
                <a:ext cx="1221" cy="1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420" name="Group 119">
              <a:extLst>
                <a:ext uri="{FF2B5EF4-FFF2-40B4-BE49-F238E27FC236}">
                  <a16:creationId xmlns:a16="http://schemas.microsoft.com/office/drawing/2014/main" id="{3F170430-987E-4293-B7B7-DD862CC402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5" y="1727"/>
              <a:ext cx="4813" cy="1226"/>
              <a:chOff x="575" y="1727"/>
              <a:chExt cx="4813" cy="1226"/>
            </a:xfrm>
          </p:grpSpPr>
          <p:grpSp>
            <p:nvGrpSpPr>
              <p:cNvPr id="17421" name="Group 114">
                <a:extLst>
                  <a:ext uri="{FF2B5EF4-FFF2-40B4-BE49-F238E27FC236}">
                    <a16:creationId xmlns:a16="http://schemas.microsoft.com/office/drawing/2014/main" id="{990F5D0F-C284-4777-9DEA-F9529F9AB7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96" y="2396"/>
                <a:ext cx="3092" cy="231"/>
                <a:chOff x="2296" y="2340"/>
                <a:chExt cx="3092" cy="231"/>
              </a:xfrm>
            </p:grpSpPr>
            <p:grpSp>
              <p:nvGrpSpPr>
                <p:cNvPr id="17423" name="Group 110">
                  <a:extLst>
                    <a:ext uri="{FF2B5EF4-FFF2-40B4-BE49-F238E27FC236}">
                      <a16:creationId xmlns:a16="http://schemas.microsoft.com/office/drawing/2014/main" id="{FB2E76E7-77EC-4ABC-BF15-C7EC005762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59" y="2341"/>
                  <a:ext cx="274" cy="217"/>
                  <a:chOff x="3756" y="2926"/>
                  <a:chExt cx="274" cy="217"/>
                </a:xfrm>
              </p:grpSpPr>
              <p:pic>
                <p:nvPicPr>
                  <p:cNvPr id="17425" name="Picture 111">
                    <a:extLst>
                      <a:ext uri="{FF2B5EF4-FFF2-40B4-BE49-F238E27FC236}">
                        <a16:creationId xmlns:a16="http://schemas.microsoft.com/office/drawing/2014/main" id="{50626890-BD6F-4A4F-A1BF-85C6BF4EAC0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756" y="2926"/>
                    <a:ext cx="184" cy="2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7426" name="Line 112">
                    <a:extLst>
                      <a:ext uri="{FF2B5EF4-FFF2-40B4-BE49-F238E27FC236}">
                        <a16:creationId xmlns:a16="http://schemas.microsoft.com/office/drawing/2014/main" id="{FD031E99-2388-4402-93EF-0F5FC3816B2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914" y="2951"/>
                    <a:ext cx="11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424" name="Rectangle 104">
                  <a:extLst>
                    <a:ext uri="{FF2B5EF4-FFF2-40B4-BE49-F238E27FC236}">
                      <a16:creationId xmlns:a16="http://schemas.microsoft.com/office/drawing/2014/main" id="{3A35EC68-6A71-4F74-9F24-75FE1D7069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96" y="2340"/>
                  <a:ext cx="3092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>
                    <a:defRPr>
                      <a:solidFill>
                        <a:schemeClr val="tx1"/>
                      </a:solidFill>
                      <a:latin typeface="Symbol" panose="05050102010706020507" pitchFamily="18" charset="2"/>
                    </a:defRPr>
                  </a:lvl1pPr>
                  <a:lvl2pPr marL="742950" indent="-285750" algn="r">
                    <a:defRPr>
                      <a:solidFill>
                        <a:schemeClr val="tx1"/>
                      </a:solidFill>
                      <a:latin typeface="Symbol" panose="05050102010706020507" pitchFamily="18" charset="2"/>
                    </a:defRPr>
                  </a:lvl2pPr>
                  <a:lvl3pPr marL="1143000" indent="-228600" algn="r">
                    <a:defRPr>
                      <a:solidFill>
                        <a:schemeClr val="tx1"/>
                      </a:solidFill>
                      <a:latin typeface="Symbol" panose="05050102010706020507" pitchFamily="18" charset="2"/>
                    </a:defRPr>
                  </a:lvl3pPr>
                  <a:lvl4pPr marL="1600200" indent="-228600" algn="r">
                    <a:defRPr>
                      <a:solidFill>
                        <a:schemeClr val="tx1"/>
                      </a:solidFill>
                      <a:latin typeface="Symbol" panose="05050102010706020507" pitchFamily="18" charset="2"/>
                    </a:defRPr>
                  </a:lvl4pPr>
                  <a:lvl5pPr marL="2057400" indent="-228600" algn="r">
                    <a:defRPr>
                      <a:solidFill>
                        <a:schemeClr val="tx1"/>
                      </a:solidFill>
                      <a:latin typeface="Symbol" panose="05050102010706020507" pitchFamily="18" charset="2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Symbol" panose="05050102010706020507" pitchFamily="18" charset="2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Symbol" panose="05050102010706020507" pitchFamily="18" charset="2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Symbol" panose="05050102010706020507" pitchFamily="18" charset="2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Symbol" panose="05050102010706020507" pitchFamily="18" charset="2"/>
                    </a:defRPr>
                  </a:lvl9pPr>
                </a:lstStyle>
                <a:p>
                  <a:pPr algn="l"/>
                  <a:r>
                    <a:rPr lang="en-US" altLang="en-US">
                      <a:solidFill>
                        <a:srgbClr val="0066FF"/>
                      </a:solidFill>
                      <a:latin typeface="Arial" panose="020B0604020202020204" pitchFamily="34" charset="0"/>
                    </a:rPr>
                    <a:t>the graph of </a:t>
                  </a:r>
                  <a:r>
                    <a:rPr lang="en-US" altLang="en-US" i="1">
                      <a:solidFill>
                        <a:srgbClr val="0066FF"/>
                      </a:solidFill>
                      <a:latin typeface="Arial" panose="020B0604020202020204" pitchFamily="34" charset="0"/>
                    </a:rPr>
                    <a:t>y</a:t>
                  </a:r>
                  <a:r>
                    <a:rPr lang="en-US" altLang="en-US">
                      <a:solidFill>
                        <a:srgbClr val="0066FF"/>
                      </a:solidFill>
                      <a:latin typeface="Arial" panose="020B0604020202020204" pitchFamily="34" charset="0"/>
                    </a:rPr>
                    <a:t> =    </a:t>
                  </a:r>
                  <a:r>
                    <a:rPr lang="en-US" altLang="en-US" i="1">
                      <a:solidFill>
                        <a:srgbClr val="0066FF"/>
                      </a:solidFill>
                      <a:latin typeface="Arial" panose="020B0604020202020204" pitchFamily="34" charset="0"/>
                    </a:rPr>
                    <a:t>x</a:t>
                  </a:r>
                  <a:r>
                    <a:rPr lang="en-US" altLang="en-US">
                      <a:solidFill>
                        <a:srgbClr val="0066FF"/>
                      </a:solidFill>
                      <a:latin typeface="Arial" panose="020B0604020202020204" pitchFamily="34" charset="0"/>
                    </a:rPr>
                    <a:t>  is shifted 4 units up.</a:t>
                  </a:r>
                </a:p>
              </p:txBody>
            </p:sp>
          </p:grpSp>
          <p:pic>
            <p:nvPicPr>
              <p:cNvPr id="17422" name="Picture 118">
                <a:extLst>
                  <a:ext uri="{FF2B5EF4-FFF2-40B4-BE49-F238E27FC236}">
                    <a16:creationId xmlns:a16="http://schemas.microsoft.com/office/drawing/2014/main" id="{B66ED457-0864-49C6-A137-B750DF3013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" y="1727"/>
                <a:ext cx="1221" cy="1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7414" name="Picture 160">
            <a:extLst>
              <a:ext uri="{FF2B5EF4-FFF2-40B4-BE49-F238E27FC236}">
                <a16:creationId xmlns:a16="http://schemas.microsoft.com/office/drawing/2014/main" id="{EC495BA3-4489-4065-B250-6447EF28A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1368425"/>
            <a:ext cx="1435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165">
            <a:extLst>
              <a:ext uri="{FF2B5EF4-FFF2-40B4-BE49-F238E27FC236}">
                <a16:creationId xmlns:a16="http://schemas.microsoft.com/office/drawing/2014/main" id="{E077A8DE-5A12-4FCB-8E0A-148530E4F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200"/>
            <a:ext cx="74596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1400" b="1">
                <a:solidFill>
                  <a:schemeClr val="bg1"/>
                </a:solidFill>
                <a:latin typeface="Verdana" panose="020B0604030504040204" pitchFamily="34" charset="0"/>
              </a:rPr>
              <a:t>Graphing Square Root Functions </a:t>
            </a:r>
          </a:p>
        </p:txBody>
      </p:sp>
      <p:sp>
        <p:nvSpPr>
          <p:cNvPr id="17416" name="Text Box 166">
            <a:extLst>
              <a:ext uri="{FF2B5EF4-FFF2-40B4-BE49-F238E27FC236}">
                <a16:creationId xmlns:a16="http://schemas.microsoft.com/office/drawing/2014/main" id="{D499659B-D1C3-4B69-99EC-76782CD32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" y="365125"/>
            <a:ext cx="1123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r>
              <a:rPr lang="en-US" altLang="en-US" sz="1000" b="1">
                <a:solidFill>
                  <a:srgbClr val="FFFF00"/>
                </a:solidFill>
                <a:latin typeface="Verdana" panose="020B0604030504040204" pitchFamily="34" charset="0"/>
              </a:rPr>
              <a:t>LESSON 10-5</a:t>
            </a:r>
            <a:endParaRPr lang="en-US" altLang="en-US"/>
          </a:p>
        </p:txBody>
      </p:sp>
      <p:sp>
        <p:nvSpPr>
          <p:cNvPr id="17417" name="Text Box 167">
            <a:extLst>
              <a:ext uri="{FF2B5EF4-FFF2-40B4-BE49-F238E27FC236}">
                <a16:creationId xmlns:a16="http://schemas.microsoft.com/office/drawing/2014/main" id="{30190871-EF1D-4541-B10E-AB48C2105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438" y="727075"/>
            <a:ext cx="17827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r>
              <a:rPr lang="en-US" altLang="en-US" sz="1100" b="1">
                <a:latin typeface="Verdana" panose="020B0604030504040204" pitchFamily="34" charset="0"/>
              </a:rPr>
              <a:t>Additional Examples</a:t>
            </a:r>
            <a:endParaRPr lang="en-US" altLang="en-US"/>
          </a:p>
        </p:txBody>
      </p:sp>
      <p:pic>
        <p:nvPicPr>
          <p:cNvPr id="17418" name="Picture 27">
            <a:extLst>
              <a:ext uri="{FF2B5EF4-FFF2-40B4-BE49-F238E27FC236}">
                <a16:creationId xmlns:a16="http://schemas.microsoft.com/office/drawing/2014/main" id="{A7F6565F-547F-41CE-8797-94AEFDCD62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3" y="61913"/>
            <a:ext cx="96678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>
            <a:extLst>
              <a:ext uri="{FF2B5EF4-FFF2-40B4-BE49-F238E27FC236}">
                <a16:creationId xmlns:a16="http://schemas.microsoft.com/office/drawing/2014/main" id="{9E1DE728-5613-4B1E-BDB5-A10808AFB9A6}"/>
              </a:ext>
            </a:extLst>
          </p:cNvPr>
          <p:cNvGrpSpPr>
            <a:grpSpLocks/>
          </p:cNvGrpSpPr>
          <p:nvPr/>
        </p:nvGrpSpPr>
        <p:grpSpPr bwMode="auto">
          <a:xfrm>
            <a:off x="912813" y="2741613"/>
            <a:ext cx="7894637" cy="2090737"/>
            <a:chOff x="575" y="1727"/>
            <a:chExt cx="4973" cy="1317"/>
          </a:xfrm>
        </p:grpSpPr>
        <p:grpSp>
          <p:nvGrpSpPr>
            <p:cNvPr id="19474" name="Group 43">
              <a:extLst>
                <a:ext uri="{FF2B5EF4-FFF2-40B4-BE49-F238E27FC236}">
                  <a16:creationId xmlns:a16="http://schemas.microsoft.com/office/drawing/2014/main" id="{BD66B7CC-1DD7-4C05-84BE-19286410AB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5" y="1727"/>
              <a:ext cx="3670" cy="1317"/>
              <a:chOff x="575" y="1727"/>
              <a:chExt cx="3670" cy="1317"/>
            </a:xfrm>
          </p:grpSpPr>
          <p:grpSp>
            <p:nvGrpSpPr>
              <p:cNvPr id="19482" name="Group 37">
                <a:extLst>
                  <a:ext uri="{FF2B5EF4-FFF2-40B4-BE49-F238E27FC236}">
                    <a16:creationId xmlns:a16="http://schemas.microsoft.com/office/drawing/2014/main" id="{C7786F24-2F2C-48D8-B33F-421DBB1258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96" y="2098"/>
                <a:ext cx="1949" cy="231"/>
                <a:chOff x="2296" y="2053"/>
                <a:chExt cx="1949" cy="231"/>
              </a:xfrm>
            </p:grpSpPr>
            <p:grpSp>
              <p:nvGrpSpPr>
                <p:cNvPr id="19484" name="Group 36">
                  <a:extLst>
                    <a:ext uri="{FF2B5EF4-FFF2-40B4-BE49-F238E27FC236}">
                      <a16:creationId xmlns:a16="http://schemas.microsoft.com/office/drawing/2014/main" id="{06DE6775-EE2A-4FEE-BD2B-CD9957D685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631" y="2061"/>
                  <a:ext cx="482" cy="217"/>
                  <a:chOff x="3631" y="2061"/>
                  <a:chExt cx="482" cy="217"/>
                </a:xfrm>
              </p:grpSpPr>
              <p:pic>
                <p:nvPicPr>
                  <p:cNvPr id="19486" name="Picture 22">
                    <a:extLst>
                      <a:ext uri="{FF2B5EF4-FFF2-40B4-BE49-F238E27FC236}">
                        <a16:creationId xmlns:a16="http://schemas.microsoft.com/office/drawing/2014/main" id="{043FE6EC-2521-41C0-8383-DFA3D6EA2A0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31" y="2061"/>
                    <a:ext cx="184" cy="2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9487" name="Line 23">
                    <a:extLst>
                      <a:ext uri="{FF2B5EF4-FFF2-40B4-BE49-F238E27FC236}">
                        <a16:creationId xmlns:a16="http://schemas.microsoft.com/office/drawing/2014/main" id="{3105DEBB-7451-45B1-8580-E0D429F293D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789" y="2086"/>
                    <a:ext cx="32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485" name="Rectangle 24">
                  <a:extLst>
                    <a:ext uri="{FF2B5EF4-FFF2-40B4-BE49-F238E27FC236}">
                      <a16:creationId xmlns:a16="http://schemas.microsoft.com/office/drawing/2014/main" id="{804C74FB-098E-4F68-9A01-49DB45B5B0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96" y="2053"/>
                  <a:ext cx="1949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r">
                    <a:defRPr>
                      <a:solidFill>
                        <a:schemeClr val="tx1"/>
                      </a:solidFill>
                      <a:latin typeface="Symbol" panose="05050102010706020507" pitchFamily="18" charset="2"/>
                    </a:defRPr>
                  </a:lvl1pPr>
                  <a:lvl2pPr marL="742950" indent="-285750" algn="r">
                    <a:defRPr>
                      <a:solidFill>
                        <a:schemeClr val="tx1"/>
                      </a:solidFill>
                      <a:latin typeface="Symbol" panose="05050102010706020507" pitchFamily="18" charset="2"/>
                    </a:defRPr>
                  </a:lvl2pPr>
                  <a:lvl3pPr marL="1143000" indent="-228600" algn="r">
                    <a:defRPr>
                      <a:solidFill>
                        <a:schemeClr val="tx1"/>
                      </a:solidFill>
                      <a:latin typeface="Symbol" panose="05050102010706020507" pitchFamily="18" charset="2"/>
                    </a:defRPr>
                  </a:lvl3pPr>
                  <a:lvl4pPr marL="1600200" indent="-228600" algn="r">
                    <a:defRPr>
                      <a:solidFill>
                        <a:schemeClr val="tx1"/>
                      </a:solidFill>
                      <a:latin typeface="Symbol" panose="05050102010706020507" pitchFamily="18" charset="2"/>
                    </a:defRPr>
                  </a:lvl4pPr>
                  <a:lvl5pPr marL="2057400" indent="-228600" algn="r">
                    <a:defRPr>
                      <a:solidFill>
                        <a:schemeClr val="tx1"/>
                      </a:solidFill>
                      <a:latin typeface="Symbol" panose="05050102010706020507" pitchFamily="18" charset="2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Symbol" panose="05050102010706020507" pitchFamily="18" charset="2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Symbol" panose="05050102010706020507" pitchFamily="18" charset="2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Symbol" panose="05050102010706020507" pitchFamily="18" charset="2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Symbol" panose="05050102010706020507" pitchFamily="18" charset="2"/>
                    </a:defRPr>
                  </a:lvl9pPr>
                </a:lstStyle>
                <a:p>
                  <a:pPr algn="l"/>
                  <a:r>
                    <a:rPr lang="en-US" altLang="en-US">
                      <a:solidFill>
                        <a:srgbClr val="0066FF"/>
                      </a:solidFill>
                      <a:latin typeface="Arial" panose="020B0604020202020204" pitchFamily="34" charset="0"/>
                    </a:rPr>
                    <a:t>For the graph ƒ(</a:t>
                  </a:r>
                  <a:r>
                    <a:rPr lang="en-US" altLang="en-US" i="1">
                      <a:solidFill>
                        <a:srgbClr val="0066FF"/>
                      </a:solidFill>
                      <a:latin typeface="Arial" panose="020B0604020202020204" pitchFamily="34" charset="0"/>
                    </a:rPr>
                    <a:t>x</a:t>
                  </a:r>
                  <a:r>
                    <a:rPr lang="en-US" altLang="en-US">
                      <a:solidFill>
                        <a:srgbClr val="0066FF"/>
                      </a:solidFill>
                      <a:latin typeface="Arial" panose="020B0604020202020204" pitchFamily="34" charset="0"/>
                    </a:rPr>
                    <a:t>)</a:t>
                  </a:r>
                  <a:r>
                    <a:rPr lang="en-US" altLang="en-US" i="1">
                      <a:solidFill>
                        <a:srgbClr val="0066FF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n-US" altLang="en-US">
                      <a:solidFill>
                        <a:srgbClr val="0066FF"/>
                      </a:solidFill>
                      <a:latin typeface="Arial" panose="020B0604020202020204" pitchFamily="34" charset="0"/>
                    </a:rPr>
                    <a:t>=    </a:t>
                  </a:r>
                  <a:r>
                    <a:rPr lang="en-US" altLang="en-US" i="1">
                      <a:solidFill>
                        <a:srgbClr val="0066FF"/>
                      </a:solidFill>
                      <a:latin typeface="Arial" panose="020B0604020202020204" pitchFamily="34" charset="0"/>
                    </a:rPr>
                    <a:t>x</a:t>
                  </a:r>
                  <a:r>
                    <a:rPr lang="en-US" altLang="en-US">
                      <a:solidFill>
                        <a:srgbClr val="0066FF"/>
                      </a:solidFill>
                      <a:latin typeface="Arial" panose="020B0604020202020204" pitchFamily="34" charset="0"/>
                    </a:rPr>
                    <a:t> + 3,</a:t>
                  </a:r>
                  <a:r>
                    <a:rPr lang="en-US" altLang="en-US">
                      <a:latin typeface="Arial" panose="020B0604020202020204" pitchFamily="34" charset="0"/>
                    </a:rPr>
                    <a:t> </a:t>
                  </a:r>
                </a:p>
              </p:txBody>
            </p:sp>
          </p:grpSp>
          <p:pic>
            <p:nvPicPr>
              <p:cNvPr id="19483" name="Picture 39">
                <a:extLst>
                  <a:ext uri="{FF2B5EF4-FFF2-40B4-BE49-F238E27FC236}">
                    <a16:creationId xmlns:a16="http://schemas.microsoft.com/office/drawing/2014/main" id="{D6C1FEEE-FE42-4E38-A932-4912734861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" y="1727"/>
                <a:ext cx="1336" cy="1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475" name="Group 42">
              <a:extLst>
                <a:ext uri="{FF2B5EF4-FFF2-40B4-BE49-F238E27FC236}">
                  <a16:creationId xmlns:a16="http://schemas.microsoft.com/office/drawing/2014/main" id="{DEA3851E-584A-4D20-970A-229550E327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5" y="1727"/>
              <a:ext cx="4973" cy="1317"/>
              <a:chOff x="575" y="1727"/>
              <a:chExt cx="4973" cy="1317"/>
            </a:xfrm>
          </p:grpSpPr>
          <p:grpSp>
            <p:nvGrpSpPr>
              <p:cNvPr id="19476" name="Group 35">
                <a:extLst>
                  <a:ext uri="{FF2B5EF4-FFF2-40B4-BE49-F238E27FC236}">
                    <a16:creationId xmlns:a16="http://schemas.microsoft.com/office/drawing/2014/main" id="{D707A17E-AD43-42BD-B496-217FF99D21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96" y="2441"/>
                <a:ext cx="3252" cy="231"/>
                <a:chOff x="2296" y="2396"/>
                <a:chExt cx="3252" cy="231"/>
              </a:xfrm>
            </p:grpSpPr>
            <p:grpSp>
              <p:nvGrpSpPr>
                <p:cNvPr id="19478" name="Group 28">
                  <a:extLst>
                    <a:ext uri="{FF2B5EF4-FFF2-40B4-BE49-F238E27FC236}">
                      <a16:creationId xmlns:a16="http://schemas.microsoft.com/office/drawing/2014/main" id="{7593ABC5-7E71-4BC5-86D5-F01DD4075B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59" y="2397"/>
                  <a:ext cx="274" cy="217"/>
                  <a:chOff x="3756" y="2926"/>
                  <a:chExt cx="274" cy="217"/>
                </a:xfrm>
              </p:grpSpPr>
              <p:pic>
                <p:nvPicPr>
                  <p:cNvPr id="19480" name="Picture 29">
                    <a:extLst>
                      <a:ext uri="{FF2B5EF4-FFF2-40B4-BE49-F238E27FC236}">
                        <a16:creationId xmlns:a16="http://schemas.microsoft.com/office/drawing/2014/main" id="{B1958817-3D80-4649-BC5A-5D41E96D6FE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756" y="2926"/>
                    <a:ext cx="184" cy="2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9481" name="Line 30">
                    <a:extLst>
                      <a:ext uri="{FF2B5EF4-FFF2-40B4-BE49-F238E27FC236}">
                        <a16:creationId xmlns:a16="http://schemas.microsoft.com/office/drawing/2014/main" id="{16AADADD-2A2C-48D5-99A4-F7527731CB8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914" y="2951"/>
                    <a:ext cx="11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479" name="Rectangle 31">
                  <a:extLst>
                    <a:ext uri="{FF2B5EF4-FFF2-40B4-BE49-F238E27FC236}">
                      <a16:creationId xmlns:a16="http://schemas.microsoft.com/office/drawing/2014/main" id="{2ADC7EC6-3B4A-40C0-B09C-5ECECA65F2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96" y="2396"/>
                  <a:ext cx="3252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>
                    <a:defRPr>
                      <a:solidFill>
                        <a:schemeClr val="tx1"/>
                      </a:solidFill>
                      <a:latin typeface="Symbol" panose="05050102010706020507" pitchFamily="18" charset="2"/>
                    </a:defRPr>
                  </a:lvl1pPr>
                  <a:lvl2pPr marL="742950" indent="-285750" algn="r">
                    <a:defRPr>
                      <a:solidFill>
                        <a:schemeClr val="tx1"/>
                      </a:solidFill>
                      <a:latin typeface="Symbol" panose="05050102010706020507" pitchFamily="18" charset="2"/>
                    </a:defRPr>
                  </a:lvl2pPr>
                  <a:lvl3pPr marL="1143000" indent="-228600" algn="r">
                    <a:defRPr>
                      <a:solidFill>
                        <a:schemeClr val="tx1"/>
                      </a:solidFill>
                      <a:latin typeface="Symbol" panose="05050102010706020507" pitchFamily="18" charset="2"/>
                    </a:defRPr>
                  </a:lvl3pPr>
                  <a:lvl4pPr marL="1600200" indent="-228600" algn="r">
                    <a:defRPr>
                      <a:solidFill>
                        <a:schemeClr val="tx1"/>
                      </a:solidFill>
                      <a:latin typeface="Symbol" panose="05050102010706020507" pitchFamily="18" charset="2"/>
                    </a:defRPr>
                  </a:lvl4pPr>
                  <a:lvl5pPr marL="2057400" indent="-228600" algn="r">
                    <a:defRPr>
                      <a:solidFill>
                        <a:schemeClr val="tx1"/>
                      </a:solidFill>
                      <a:latin typeface="Symbol" panose="05050102010706020507" pitchFamily="18" charset="2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Symbol" panose="05050102010706020507" pitchFamily="18" charset="2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Symbol" panose="05050102010706020507" pitchFamily="18" charset="2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Symbol" panose="05050102010706020507" pitchFamily="18" charset="2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Symbol" panose="05050102010706020507" pitchFamily="18" charset="2"/>
                    </a:defRPr>
                  </a:lvl9pPr>
                </a:lstStyle>
                <a:p>
                  <a:pPr algn="l"/>
                  <a:r>
                    <a:rPr lang="en-US" altLang="en-US">
                      <a:solidFill>
                        <a:srgbClr val="0066FF"/>
                      </a:solidFill>
                      <a:latin typeface="Arial" panose="020B0604020202020204" pitchFamily="34" charset="0"/>
                    </a:rPr>
                    <a:t>the graph of </a:t>
                  </a:r>
                  <a:r>
                    <a:rPr lang="en-US" altLang="en-US" i="1">
                      <a:solidFill>
                        <a:srgbClr val="0066FF"/>
                      </a:solidFill>
                      <a:latin typeface="Arial" panose="020B0604020202020204" pitchFamily="34" charset="0"/>
                    </a:rPr>
                    <a:t>y</a:t>
                  </a:r>
                  <a:r>
                    <a:rPr lang="en-US" altLang="en-US">
                      <a:solidFill>
                        <a:srgbClr val="0066FF"/>
                      </a:solidFill>
                      <a:latin typeface="Arial" panose="020B0604020202020204" pitchFamily="34" charset="0"/>
                    </a:rPr>
                    <a:t> =    </a:t>
                  </a:r>
                  <a:r>
                    <a:rPr lang="en-US" altLang="en-US" i="1">
                      <a:solidFill>
                        <a:srgbClr val="0066FF"/>
                      </a:solidFill>
                      <a:latin typeface="Arial" panose="020B0604020202020204" pitchFamily="34" charset="0"/>
                    </a:rPr>
                    <a:t>x</a:t>
                  </a:r>
                  <a:r>
                    <a:rPr lang="en-US" altLang="en-US">
                      <a:solidFill>
                        <a:srgbClr val="0066FF"/>
                      </a:solidFill>
                      <a:latin typeface="Arial" panose="020B0604020202020204" pitchFamily="34" charset="0"/>
                    </a:rPr>
                    <a:t>  is shifted to the left 3 units.</a:t>
                  </a:r>
                </a:p>
              </p:txBody>
            </p:sp>
          </p:grpSp>
          <p:pic>
            <p:nvPicPr>
              <p:cNvPr id="19477" name="Picture 41">
                <a:extLst>
                  <a:ext uri="{FF2B5EF4-FFF2-40B4-BE49-F238E27FC236}">
                    <a16:creationId xmlns:a16="http://schemas.microsoft.com/office/drawing/2014/main" id="{0DE4AAEA-6023-42A9-A40B-08711EDB81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" y="1727"/>
                <a:ext cx="1336" cy="1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9459" name="Group 38">
            <a:extLst>
              <a:ext uri="{FF2B5EF4-FFF2-40B4-BE49-F238E27FC236}">
                <a16:creationId xmlns:a16="http://schemas.microsoft.com/office/drawing/2014/main" id="{39B1C845-2B64-406A-BFF1-62D62EFEDDF8}"/>
              </a:ext>
            </a:extLst>
          </p:cNvPr>
          <p:cNvGrpSpPr>
            <a:grpSpLocks/>
          </p:cNvGrpSpPr>
          <p:nvPr/>
        </p:nvGrpSpPr>
        <p:grpSpPr bwMode="auto">
          <a:xfrm>
            <a:off x="1354138" y="1393825"/>
            <a:ext cx="7391400" cy="696913"/>
            <a:chOff x="888" y="886"/>
            <a:chExt cx="4656" cy="439"/>
          </a:xfrm>
        </p:grpSpPr>
        <p:grpSp>
          <p:nvGrpSpPr>
            <p:cNvPr id="19467" name="Group 34">
              <a:extLst>
                <a:ext uri="{FF2B5EF4-FFF2-40B4-BE49-F238E27FC236}">
                  <a16:creationId xmlns:a16="http://schemas.microsoft.com/office/drawing/2014/main" id="{FE3AC412-03F2-4A2C-B10B-845A8C18C2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40" y="909"/>
              <a:ext cx="468" cy="217"/>
              <a:chOff x="2340" y="909"/>
              <a:chExt cx="468" cy="217"/>
            </a:xfrm>
          </p:grpSpPr>
          <p:pic>
            <p:nvPicPr>
              <p:cNvPr id="19472" name="Picture 12">
                <a:extLst>
                  <a:ext uri="{FF2B5EF4-FFF2-40B4-BE49-F238E27FC236}">
                    <a16:creationId xmlns:a16="http://schemas.microsoft.com/office/drawing/2014/main" id="{8D886429-958A-4CE6-8150-2AE869FB08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40" y="909"/>
                <a:ext cx="184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73" name="Line 13">
                <a:extLst>
                  <a:ext uri="{FF2B5EF4-FFF2-40B4-BE49-F238E27FC236}">
                    <a16:creationId xmlns:a16="http://schemas.microsoft.com/office/drawing/2014/main" id="{63538286-BF1B-4118-94EA-4A06F85237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4" y="941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9468" name="Group 14">
              <a:extLst>
                <a:ext uri="{FF2B5EF4-FFF2-40B4-BE49-F238E27FC236}">
                  <a16:creationId xmlns:a16="http://schemas.microsoft.com/office/drawing/2014/main" id="{E8C08516-2D39-458F-B440-E7973C5391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0" y="1093"/>
              <a:ext cx="260" cy="217"/>
              <a:chOff x="3288" y="2850"/>
              <a:chExt cx="260" cy="217"/>
            </a:xfrm>
          </p:grpSpPr>
          <p:pic>
            <p:nvPicPr>
              <p:cNvPr id="19470" name="Picture 15">
                <a:extLst>
                  <a:ext uri="{FF2B5EF4-FFF2-40B4-BE49-F238E27FC236}">
                    <a16:creationId xmlns:a16="http://schemas.microsoft.com/office/drawing/2014/main" id="{4780CC1D-5968-4193-9F7B-40314D169D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8" y="2850"/>
                <a:ext cx="184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71" name="Line 16">
                <a:extLst>
                  <a:ext uri="{FF2B5EF4-FFF2-40B4-BE49-F238E27FC236}">
                    <a16:creationId xmlns:a16="http://schemas.microsoft.com/office/drawing/2014/main" id="{4B6C3A5B-F1EC-4A44-BCA6-4F7F7A9697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2" y="288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9469" name="Text Box 17">
              <a:extLst>
                <a:ext uri="{FF2B5EF4-FFF2-40B4-BE49-F238E27FC236}">
                  <a16:creationId xmlns:a16="http://schemas.microsoft.com/office/drawing/2014/main" id="{78258CEE-7B7F-4DCE-A25D-069B803BD8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8" y="886"/>
              <a:ext cx="4656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en-US" altLang="en-US" b="1">
                  <a:latin typeface="Arial" panose="020B0604020202020204" pitchFamily="34" charset="0"/>
                </a:rPr>
                <a:t>	Graph ƒ(</a:t>
              </a:r>
              <a:r>
                <a:rPr lang="en-US" altLang="en-US" b="1" i="1">
                  <a:latin typeface="Arial" panose="020B0604020202020204" pitchFamily="34" charset="0"/>
                </a:rPr>
                <a:t>x</a:t>
              </a:r>
              <a:r>
                <a:rPr lang="en-US" altLang="en-US" b="1">
                  <a:latin typeface="Arial" panose="020B0604020202020204" pitchFamily="34" charset="0"/>
                </a:rPr>
                <a:t>)</a:t>
              </a:r>
              <a:r>
                <a:rPr lang="en-US" altLang="en-US" b="1" i="1">
                  <a:latin typeface="Arial" panose="020B0604020202020204" pitchFamily="34" charset="0"/>
                </a:rPr>
                <a:t> </a:t>
              </a:r>
              <a:r>
                <a:rPr lang="en-US" altLang="en-US" b="1">
                  <a:latin typeface="Arial" panose="020B0604020202020204" pitchFamily="34" charset="0"/>
                </a:rPr>
                <a:t>=    </a:t>
              </a:r>
              <a:r>
                <a:rPr lang="en-US" altLang="en-US" b="1" i="1">
                  <a:latin typeface="Arial" panose="020B0604020202020204" pitchFamily="34" charset="0"/>
                </a:rPr>
                <a:t>x</a:t>
              </a:r>
              <a:r>
                <a:rPr lang="en-US" altLang="en-US" b="1">
                  <a:latin typeface="Arial" panose="020B0604020202020204" pitchFamily="34" charset="0"/>
                </a:rPr>
                <a:t> + 3 by translating the graph of</a:t>
              </a:r>
            </a:p>
            <a:p>
              <a:pPr algn="l"/>
              <a:r>
                <a:rPr lang="en-US" altLang="en-US" b="1" i="1">
                  <a:latin typeface="Arial" panose="020B0604020202020204" pitchFamily="34" charset="0"/>
                </a:rPr>
                <a:t>y</a:t>
              </a:r>
              <a:r>
                <a:rPr lang="en-US" altLang="en-US" b="1">
                  <a:latin typeface="Arial" panose="020B0604020202020204" pitchFamily="34" charset="0"/>
                </a:rPr>
                <a:t> =    </a:t>
              </a:r>
              <a:r>
                <a:rPr lang="en-US" altLang="en-US" b="1" i="1">
                  <a:latin typeface="Arial" panose="020B0604020202020204" pitchFamily="34" charset="0"/>
                </a:rPr>
                <a:t>x</a:t>
              </a:r>
              <a:r>
                <a:rPr lang="en-US" altLang="en-US" b="1">
                  <a:latin typeface="Arial" panose="020B0604020202020204" pitchFamily="34" charset="0"/>
                </a:rPr>
                <a:t> .</a:t>
              </a:r>
            </a:p>
          </p:txBody>
        </p:sp>
      </p:grpSp>
      <p:pic>
        <p:nvPicPr>
          <p:cNvPr id="19460" name="Picture 84">
            <a:extLst>
              <a:ext uri="{FF2B5EF4-FFF2-40B4-BE49-F238E27FC236}">
                <a16:creationId xmlns:a16="http://schemas.microsoft.com/office/drawing/2014/main" id="{98F15CBB-EB73-479C-BBEC-01AA41216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1368425"/>
            <a:ext cx="1435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89" descr="a1">
            <a:extLst>
              <a:ext uri="{FF2B5EF4-FFF2-40B4-BE49-F238E27FC236}">
                <a16:creationId xmlns:a16="http://schemas.microsoft.com/office/drawing/2014/main" id="{42B5AB2E-A1F6-4AAF-AC9B-1C2A9F2FA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6413500"/>
            <a:ext cx="82391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90">
            <a:extLst>
              <a:ext uri="{FF2B5EF4-FFF2-40B4-BE49-F238E27FC236}">
                <a16:creationId xmlns:a16="http://schemas.microsoft.com/office/drawing/2014/main" id="{197E49E1-8112-4780-826F-7B917D439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200"/>
            <a:ext cx="74596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1400" b="1">
                <a:solidFill>
                  <a:schemeClr val="bg1"/>
                </a:solidFill>
                <a:latin typeface="Verdana" panose="020B0604030504040204" pitchFamily="34" charset="0"/>
              </a:rPr>
              <a:t>Graphing Square Root Functions </a:t>
            </a:r>
          </a:p>
        </p:txBody>
      </p:sp>
      <p:sp>
        <p:nvSpPr>
          <p:cNvPr id="19463" name="Text Box 91">
            <a:extLst>
              <a:ext uri="{FF2B5EF4-FFF2-40B4-BE49-F238E27FC236}">
                <a16:creationId xmlns:a16="http://schemas.microsoft.com/office/drawing/2014/main" id="{38FFDB72-5C87-4DA1-BA1A-803310F71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" y="365125"/>
            <a:ext cx="1123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r>
              <a:rPr lang="en-US" altLang="en-US" sz="1000" b="1">
                <a:solidFill>
                  <a:srgbClr val="FFFF00"/>
                </a:solidFill>
                <a:latin typeface="Verdana" panose="020B0604030504040204" pitchFamily="34" charset="0"/>
              </a:rPr>
              <a:t>LESSON 10-5</a:t>
            </a:r>
            <a:endParaRPr lang="en-US" altLang="en-US"/>
          </a:p>
        </p:txBody>
      </p:sp>
      <p:sp>
        <p:nvSpPr>
          <p:cNvPr id="19464" name="Text Box 92">
            <a:extLst>
              <a:ext uri="{FF2B5EF4-FFF2-40B4-BE49-F238E27FC236}">
                <a16:creationId xmlns:a16="http://schemas.microsoft.com/office/drawing/2014/main" id="{2D022803-1F02-4BA6-8539-7C9DCF7DB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438" y="727075"/>
            <a:ext cx="17827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r>
              <a:rPr lang="en-US" altLang="en-US" sz="1100" b="1">
                <a:latin typeface="Verdana" panose="020B0604030504040204" pitchFamily="34" charset="0"/>
              </a:rPr>
              <a:t>Additional Examples</a:t>
            </a:r>
            <a:endParaRPr lang="en-US" altLang="en-US"/>
          </a:p>
        </p:txBody>
      </p:sp>
      <p:pic>
        <p:nvPicPr>
          <p:cNvPr id="19465" name="Picture 95" descr="Right_arrow_tr63">
            <a:extLst>
              <a:ext uri="{FF2B5EF4-FFF2-40B4-BE49-F238E27FC236}">
                <a16:creationId xmlns:a16="http://schemas.microsoft.com/office/drawing/2014/main" id="{C82C66F3-79F9-4ED5-BCE2-835DD1319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6453188"/>
            <a:ext cx="42068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30">
            <a:extLst>
              <a:ext uri="{FF2B5EF4-FFF2-40B4-BE49-F238E27FC236}">
                <a16:creationId xmlns:a16="http://schemas.microsoft.com/office/drawing/2014/main" id="{A75DB72F-F552-4E20-9911-C092A470B7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3" y="47625"/>
            <a:ext cx="96678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1575" name="Picture 71" descr="1">
            <a:extLst>
              <a:ext uri="{FF2B5EF4-FFF2-40B4-BE49-F238E27FC236}">
                <a16:creationId xmlns:a16="http://schemas.microsoft.com/office/drawing/2014/main" id="{C9DF02EC-E19A-4CAA-A315-D3EA9E814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124200"/>
            <a:ext cx="33909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1581" name="Text Box 77">
            <a:extLst>
              <a:ext uri="{FF2B5EF4-FFF2-40B4-BE49-F238E27FC236}">
                <a16:creationId xmlns:a16="http://schemas.microsoft.com/office/drawing/2014/main" id="{5DF3389D-D6A2-436D-AB28-09000518E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8" y="1924050"/>
            <a:ext cx="41306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Step 1</a:t>
            </a:r>
            <a:r>
              <a:rPr lang="en-US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Choose </a:t>
            </a:r>
            <a:r>
              <a:rPr lang="en-US" altLang="en-US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lang="en-US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-values greater than or equal to 0 and generate ordered pairs.</a:t>
            </a:r>
          </a:p>
        </p:txBody>
      </p:sp>
      <p:sp>
        <p:nvSpPr>
          <p:cNvPr id="661582" name="Text Box 78">
            <a:extLst>
              <a:ext uri="{FF2B5EF4-FFF2-40B4-BE49-F238E27FC236}">
                <a16:creationId xmlns:a16="http://schemas.microsoft.com/office/drawing/2014/main" id="{61AD67CC-1F55-4CC4-9B2D-20180A218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5725" y="1970088"/>
            <a:ext cx="39782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Step 2</a:t>
            </a:r>
            <a:r>
              <a:rPr lang="en-US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Plot the points. Then connect them with a smooth curve.</a:t>
            </a:r>
          </a:p>
        </p:txBody>
      </p:sp>
      <p:grpSp>
        <p:nvGrpSpPr>
          <p:cNvPr id="661586" name="Group 82">
            <a:extLst>
              <a:ext uri="{FF2B5EF4-FFF2-40B4-BE49-F238E27FC236}">
                <a16:creationId xmlns:a16="http://schemas.microsoft.com/office/drawing/2014/main" id="{F74E2497-CAF8-48EA-9E02-4F0B51E8945C}"/>
              </a:ext>
            </a:extLst>
          </p:cNvPr>
          <p:cNvGrpSpPr>
            <a:grpSpLocks/>
          </p:cNvGrpSpPr>
          <p:nvPr/>
        </p:nvGrpSpPr>
        <p:grpSpPr bwMode="auto">
          <a:xfrm>
            <a:off x="763588" y="3460750"/>
            <a:ext cx="2895600" cy="2717800"/>
            <a:chOff x="672" y="2256"/>
            <a:chExt cx="1824" cy="1712"/>
          </a:xfrm>
        </p:grpSpPr>
        <p:grpSp>
          <p:nvGrpSpPr>
            <p:cNvPr id="21517" name="Group 80">
              <a:extLst>
                <a:ext uri="{FF2B5EF4-FFF2-40B4-BE49-F238E27FC236}">
                  <a16:creationId xmlns:a16="http://schemas.microsoft.com/office/drawing/2014/main" id="{0829D2A2-CA79-47FD-BA53-B08DC36F8C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2256"/>
              <a:ext cx="1824" cy="1712"/>
              <a:chOff x="672" y="2320"/>
              <a:chExt cx="1824" cy="1712"/>
            </a:xfrm>
          </p:grpSpPr>
          <p:sp>
            <p:nvSpPr>
              <p:cNvPr id="21520" name="Rectangle 58">
                <a:extLst>
                  <a:ext uri="{FF2B5EF4-FFF2-40B4-BE49-F238E27FC236}">
                    <a16:creationId xmlns:a16="http://schemas.microsoft.com/office/drawing/2014/main" id="{7C8BBA7E-20A1-4BBF-B779-AF64E9A55C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690"/>
                <a:ext cx="1440" cy="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1pPr>
                <a:lvl2pPr marL="742950" indent="-28575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2pPr>
                <a:lvl3pPr marL="11430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3pPr>
                <a:lvl4pPr marL="16002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4pPr>
                <a:lvl5pPr marL="20574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en-US" altLang="en-US" sz="28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11.35</a:t>
                </a:r>
              </a:p>
            </p:txBody>
          </p:sp>
          <p:sp>
            <p:nvSpPr>
              <p:cNvPr id="21521" name="Rectangle 57">
                <a:extLst>
                  <a:ext uri="{FF2B5EF4-FFF2-40B4-BE49-F238E27FC236}">
                    <a16:creationId xmlns:a16="http://schemas.microsoft.com/office/drawing/2014/main" id="{08BE6BF4-F846-46E8-9D88-005B74091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690"/>
                <a:ext cx="384" cy="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1pPr>
                <a:lvl2pPr marL="742950" indent="-28575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2pPr>
                <a:lvl3pPr marL="11430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3pPr>
                <a:lvl4pPr marL="16002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4pPr>
                <a:lvl5pPr marL="20574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en-US" altLang="en-US" sz="28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6</a:t>
                </a:r>
              </a:p>
            </p:txBody>
          </p:sp>
          <p:sp>
            <p:nvSpPr>
              <p:cNvPr id="21522" name="Rectangle 56">
                <a:extLst>
                  <a:ext uri="{FF2B5EF4-FFF2-40B4-BE49-F238E27FC236}">
                    <a16:creationId xmlns:a16="http://schemas.microsoft.com/office/drawing/2014/main" id="{84CF36F8-C44A-43A3-BC42-A17EF00CA1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47"/>
                <a:ext cx="1440" cy="3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1pPr>
                <a:lvl2pPr marL="742950" indent="-28575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2pPr>
                <a:lvl3pPr marL="11430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3pPr>
                <a:lvl4pPr marL="16002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4pPr>
                <a:lvl5pPr marL="20574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en-US" altLang="en-US" sz="28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10</a:t>
                </a:r>
              </a:p>
            </p:txBody>
          </p:sp>
          <p:sp>
            <p:nvSpPr>
              <p:cNvPr id="21523" name="Rectangle 55">
                <a:extLst>
                  <a:ext uri="{FF2B5EF4-FFF2-40B4-BE49-F238E27FC236}">
                    <a16:creationId xmlns:a16="http://schemas.microsoft.com/office/drawing/2014/main" id="{E5EF3122-6786-4F36-BB7F-E1C3E9E83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47"/>
                <a:ext cx="384" cy="3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1pPr>
                <a:lvl2pPr marL="742950" indent="-28575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2pPr>
                <a:lvl3pPr marL="11430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3pPr>
                <a:lvl4pPr marL="16002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4pPr>
                <a:lvl5pPr marL="20574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en-US" altLang="en-US" sz="28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4</a:t>
                </a:r>
              </a:p>
            </p:txBody>
          </p:sp>
          <p:sp>
            <p:nvSpPr>
              <p:cNvPr id="21524" name="Rectangle 54">
                <a:extLst>
                  <a:ext uri="{FF2B5EF4-FFF2-40B4-BE49-F238E27FC236}">
                    <a16:creationId xmlns:a16="http://schemas.microsoft.com/office/drawing/2014/main" id="{CE2CE8A2-CF42-4C3B-9881-5C92826236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005"/>
                <a:ext cx="1440" cy="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1pPr>
                <a:lvl2pPr marL="742950" indent="-28575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2pPr>
                <a:lvl3pPr marL="11430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3pPr>
                <a:lvl4pPr marL="16002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4pPr>
                <a:lvl5pPr marL="20574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en-US" altLang="en-US" sz="28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7</a:t>
                </a:r>
              </a:p>
            </p:txBody>
          </p:sp>
          <p:sp>
            <p:nvSpPr>
              <p:cNvPr id="21525" name="Rectangle 53">
                <a:extLst>
                  <a:ext uri="{FF2B5EF4-FFF2-40B4-BE49-F238E27FC236}">
                    <a16:creationId xmlns:a16="http://schemas.microsoft.com/office/drawing/2014/main" id="{525C2017-6712-4B08-BCFD-BDB4903544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005"/>
                <a:ext cx="384" cy="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1pPr>
                <a:lvl2pPr marL="742950" indent="-28575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2pPr>
                <a:lvl3pPr marL="11430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3pPr>
                <a:lvl4pPr marL="16002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4pPr>
                <a:lvl5pPr marL="20574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en-US" altLang="en-US" sz="28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</a:t>
                </a:r>
              </a:p>
            </p:txBody>
          </p:sp>
          <p:sp>
            <p:nvSpPr>
              <p:cNvPr id="21526" name="Rectangle 52">
                <a:extLst>
                  <a:ext uri="{FF2B5EF4-FFF2-40B4-BE49-F238E27FC236}">
                    <a16:creationId xmlns:a16="http://schemas.microsoft.com/office/drawing/2014/main" id="{84057782-8A19-471D-86EC-1E75F84D71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2662"/>
                <a:ext cx="1440" cy="3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1pPr>
                <a:lvl2pPr marL="742950" indent="-28575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2pPr>
                <a:lvl3pPr marL="11430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3pPr>
                <a:lvl4pPr marL="16002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4pPr>
                <a:lvl5pPr marL="20574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en-US" altLang="en-US" sz="28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4</a:t>
                </a:r>
              </a:p>
            </p:txBody>
          </p:sp>
          <p:sp>
            <p:nvSpPr>
              <p:cNvPr id="21527" name="Rectangle 51">
                <a:extLst>
                  <a:ext uri="{FF2B5EF4-FFF2-40B4-BE49-F238E27FC236}">
                    <a16:creationId xmlns:a16="http://schemas.microsoft.com/office/drawing/2014/main" id="{8D7A906A-1C58-4DFE-A1AE-837789F22D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2662"/>
                <a:ext cx="384" cy="3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1pPr>
                <a:lvl2pPr marL="742950" indent="-28575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2pPr>
                <a:lvl3pPr marL="11430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3pPr>
                <a:lvl4pPr marL="16002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4pPr>
                <a:lvl5pPr marL="20574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en-US" altLang="en-US" sz="28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0</a:t>
                </a:r>
              </a:p>
            </p:txBody>
          </p:sp>
          <p:sp>
            <p:nvSpPr>
              <p:cNvPr id="21528" name="Rectangle 50">
                <a:extLst>
                  <a:ext uri="{FF2B5EF4-FFF2-40B4-BE49-F238E27FC236}">
                    <a16:creationId xmlns:a16="http://schemas.microsoft.com/office/drawing/2014/main" id="{8D1B5FD7-8EA0-4C68-82D2-F0CA5B4190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2320"/>
                <a:ext cx="1440" cy="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1pPr>
                <a:lvl2pPr marL="742950" indent="-28575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2pPr>
                <a:lvl3pPr marL="11430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3pPr>
                <a:lvl4pPr marL="16002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4pPr>
                <a:lvl5pPr marL="20574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endParaRPr lang="en-US" altLang="en-US" sz="28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1529" name="Rectangle 49">
                <a:extLst>
                  <a:ext uri="{FF2B5EF4-FFF2-40B4-BE49-F238E27FC236}">
                    <a16:creationId xmlns:a16="http://schemas.microsoft.com/office/drawing/2014/main" id="{D2D6301B-1B51-4E58-8F16-40E9A10D4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2320"/>
                <a:ext cx="384" cy="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>
                        <a:alpha val="49019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1pPr>
                <a:lvl2pPr marL="742950" indent="-28575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2pPr>
                <a:lvl3pPr marL="11430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3pPr>
                <a:lvl4pPr marL="16002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4pPr>
                <a:lvl5pPr marL="20574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en-US" altLang="en-US" sz="2800" i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x</a:t>
                </a:r>
              </a:p>
            </p:txBody>
          </p:sp>
          <p:sp>
            <p:nvSpPr>
              <p:cNvPr id="21530" name="Line 59">
                <a:extLst>
                  <a:ext uri="{FF2B5EF4-FFF2-40B4-BE49-F238E27FC236}">
                    <a16:creationId xmlns:a16="http://schemas.microsoft.com/office/drawing/2014/main" id="{FA0C6CAA-5178-4198-A71D-215ED08C4D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2320"/>
                <a:ext cx="182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1" name="Line 60">
                <a:extLst>
                  <a:ext uri="{FF2B5EF4-FFF2-40B4-BE49-F238E27FC236}">
                    <a16:creationId xmlns:a16="http://schemas.microsoft.com/office/drawing/2014/main" id="{4D6F1C6E-F847-4FD3-81B3-D77E15F1CF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2662"/>
                <a:ext cx="18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2" name="Line 61">
                <a:extLst>
                  <a:ext uri="{FF2B5EF4-FFF2-40B4-BE49-F238E27FC236}">
                    <a16:creationId xmlns:a16="http://schemas.microsoft.com/office/drawing/2014/main" id="{BE09FE4E-7B65-4CEB-AE9E-30E9A53049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3005"/>
                <a:ext cx="18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3" name="Line 62">
                <a:extLst>
                  <a:ext uri="{FF2B5EF4-FFF2-40B4-BE49-F238E27FC236}">
                    <a16:creationId xmlns:a16="http://schemas.microsoft.com/office/drawing/2014/main" id="{016B43D7-A249-4423-9516-5B462F3E5B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3347"/>
                <a:ext cx="18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4" name="Line 63">
                <a:extLst>
                  <a:ext uri="{FF2B5EF4-FFF2-40B4-BE49-F238E27FC236}">
                    <a16:creationId xmlns:a16="http://schemas.microsoft.com/office/drawing/2014/main" id="{D9D01494-A4E2-44DD-BAFD-64F9B64D32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3690"/>
                <a:ext cx="18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5" name="Line 64">
                <a:extLst>
                  <a:ext uri="{FF2B5EF4-FFF2-40B4-BE49-F238E27FC236}">
                    <a16:creationId xmlns:a16="http://schemas.microsoft.com/office/drawing/2014/main" id="{41DF5486-A7EE-40F2-95D5-EE7B4EE898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4032"/>
                <a:ext cx="182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6" name="Line 65">
                <a:extLst>
                  <a:ext uri="{FF2B5EF4-FFF2-40B4-BE49-F238E27FC236}">
                    <a16:creationId xmlns:a16="http://schemas.microsoft.com/office/drawing/2014/main" id="{396F8B58-E2EC-4199-982A-1DBC04DF4C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2320"/>
                <a:ext cx="0" cy="171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7" name="Line 66">
                <a:extLst>
                  <a:ext uri="{FF2B5EF4-FFF2-40B4-BE49-F238E27FC236}">
                    <a16:creationId xmlns:a16="http://schemas.microsoft.com/office/drawing/2014/main" id="{A4C8BFC2-6FB2-4F95-BC9A-28B61EDEBB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2320"/>
                <a:ext cx="0" cy="17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8" name="Line 67">
                <a:extLst>
                  <a:ext uri="{FF2B5EF4-FFF2-40B4-BE49-F238E27FC236}">
                    <a16:creationId xmlns:a16="http://schemas.microsoft.com/office/drawing/2014/main" id="{80538446-15CB-4095-B59F-08C0933C6B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6" y="2320"/>
                <a:ext cx="0" cy="171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1518" name="Picture 70" descr="1">
              <a:extLst>
                <a:ext uri="{FF2B5EF4-FFF2-40B4-BE49-F238E27FC236}">
                  <a16:creationId xmlns:a16="http://schemas.microsoft.com/office/drawing/2014/main" id="{59A8E25F-2632-4E07-82E2-9626D0ECC3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304"/>
              <a:ext cx="1248" cy="26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9" name="Line 81">
              <a:extLst>
                <a:ext uri="{FF2B5EF4-FFF2-40B4-BE49-F238E27FC236}">
                  <a16:creationId xmlns:a16="http://schemas.microsoft.com/office/drawing/2014/main" id="{277C4882-A765-4CA7-A894-6D8B6A2BF8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602"/>
              <a:ext cx="1824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10" name="Group 83">
            <a:extLst>
              <a:ext uri="{FF2B5EF4-FFF2-40B4-BE49-F238E27FC236}">
                <a16:creationId xmlns:a16="http://schemas.microsoft.com/office/drawing/2014/main" id="{7DB1DB8A-93EB-4B99-A45B-C3FC96987AB8}"/>
              </a:ext>
            </a:extLst>
          </p:cNvPr>
          <p:cNvGrpSpPr>
            <a:grpSpLocks/>
          </p:cNvGrpSpPr>
          <p:nvPr/>
        </p:nvGrpSpPr>
        <p:grpSpPr bwMode="auto">
          <a:xfrm>
            <a:off x="3214688" y="1211263"/>
            <a:ext cx="3130550" cy="428625"/>
            <a:chOff x="1018" y="973"/>
            <a:chExt cx="1972" cy="270"/>
          </a:xfrm>
        </p:grpSpPr>
        <p:sp>
          <p:nvSpPr>
            <p:cNvPr id="21515" name="Text Box 84">
              <a:extLst>
                <a:ext uri="{FF2B5EF4-FFF2-40B4-BE49-F238E27FC236}">
                  <a16:creationId xmlns:a16="http://schemas.microsoft.com/office/drawing/2014/main" id="{21D8DC91-018C-431D-B2D1-B38250E253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" y="1008"/>
              <a:ext cx="175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9pPr>
            </a:lstStyle>
            <a:p>
              <a:pPr algn="l"/>
              <a:r>
                <a:rPr lang="en-US" altLang="en-US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Graph                      .</a:t>
              </a:r>
            </a:p>
          </p:txBody>
        </p:sp>
        <p:pic>
          <p:nvPicPr>
            <p:cNvPr id="21516" name="Picture 85" descr="1">
              <a:extLst>
                <a:ext uri="{FF2B5EF4-FFF2-40B4-BE49-F238E27FC236}">
                  <a16:creationId xmlns:a16="http://schemas.microsoft.com/office/drawing/2014/main" id="{8B2F29BE-EB42-49BE-85B2-F6FA0D50E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6" y="973"/>
              <a:ext cx="1374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1" name="Group 31">
            <a:extLst>
              <a:ext uri="{FF2B5EF4-FFF2-40B4-BE49-F238E27FC236}">
                <a16:creationId xmlns:a16="http://schemas.microsoft.com/office/drawing/2014/main" id="{B3B41F74-3EF8-4DB4-ABD5-4526FB526054}"/>
              </a:ext>
            </a:extLst>
          </p:cNvPr>
          <p:cNvGrpSpPr>
            <a:grpSpLocks/>
          </p:cNvGrpSpPr>
          <p:nvPr/>
        </p:nvGrpSpPr>
        <p:grpSpPr bwMode="auto">
          <a:xfrm>
            <a:off x="3101975" y="-60325"/>
            <a:ext cx="2041525" cy="1428750"/>
            <a:chOff x="3522182" y="-28742"/>
            <a:chExt cx="2040897" cy="1428628"/>
          </a:xfrm>
        </p:grpSpPr>
        <p:pic>
          <p:nvPicPr>
            <p:cNvPr id="21513" name="Picture 53" descr="Image result for I do">
              <a:extLst>
                <a:ext uri="{FF2B5EF4-FFF2-40B4-BE49-F238E27FC236}">
                  <a16:creationId xmlns:a16="http://schemas.microsoft.com/office/drawing/2014/main" id="{62E2146B-3BE0-4F1C-AE82-1FA1E658EC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2182" y="-28742"/>
              <a:ext cx="2040897" cy="1428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4" name="Rectangle 33">
              <a:extLst>
                <a:ext uri="{FF2B5EF4-FFF2-40B4-BE49-F238E27FC236}">
                  <a16:creationId xmlns:a16="http://schemas.microsoft.com/office/drawing/2014/main" id="{30A681B9-36E9-45B4-A939-6EDD8FC1B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9786" y="228600"/>
              <a:ext cx="35618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9pPr>
            </a:lstStyle>
            <a:p>
              <a:r>
                <a:rPr lang="en-US" altLang="en-US" sz="4800" b="1">
                  <a:solidFill>
                    <a:srgbClr val="FF0000"/>
                  </a:solidFill>
                  <a:latin typeface="Arial" panose="020B0604020202020204" pitchFamily="34" charset="0"/>
                </a:rPr>
                <a:t>I</a:t>
              </a:r>
              <a:endParaRPr lang="en-US" altLang="en-US" sz="4800">
                <a:solidFill>
                  <a:srgbClr val="FF0000"/>
                </a:solidFill>
              </a:endParaRPr>
            </a:p>
          </p:txBody>
        </p:sp>
      </p:grpSp>
      <p:pic>
        <p:nvPicPr>
          <p:cNvPr id="21512" name="Picture 34">
            <a:extLst>
              <a:ext uri="{FF2B5EF4-FFF2-40B4-BE49-F238E27FC236}">
                <a16:creationId xmlns:a16="http://schemas.microsoft.com/office/drawing/2014/main" id="{2757FDCF-7D36-42A9-BD3D-B02A301AAF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352425"/>
            <a:ext cx="179387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1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61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61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61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581" grpId="0"/>
      <p:bldP spid="6615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604" name="Text Box 28">
            <a:extLst>
              <a:ext uri="{FF2B5EF4-FFF2-40B4-BE49-F238E27FC236}">
                <a16:creationId xmlns:a16="http://schemas.microsoft.com/office/drawing/2014/main" id="{FBDC1084-EB06-4FA6-AF66-3D6423588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8" y="1657350"/>
            <a:ext cx="4130675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Step 1</a:t>
            </a:r>
            <a:r>
              <a:rPr lang="en-US" altLang="en-US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Choose </a:t>
            </a:r>
            <a:r>
              <a:rPr lang="en-US" altLang="en-US" sz="24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lang="en-US" altLang="en-US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-values greater than or equal to 0 and generate ordered pairs.</a:t>
            </a:r>
          </a:p>
        </p:txBody>
      </p:sp>
      <p:grpSp>
        <p:nvGrpSpPr>
          <p:cNvPr id="22531" name="Group 31">
            <a:extLst>
              <a:ext uri="{FF2B5EF4-FFF2-40B4-BE49-F238E27FC236}">
                <a16:creationId xmlns:a16="http://schemas.microsoft.com/office/drawing/2014/main" id="{3796C116-C075-450A-AFD0-E662FFEEB92B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1169988"/>
            <a:ext cx="3665538" cy="476250"/>
            <a:chOff x="650" y="960"/>
            <a:chExt cx="2309" cy="300"/>
          </a:xfrm>
        </p:grpSpPr>
        <p:pic>
          <p:nvPicPr>
            <p:cNvPr id="22558" name="Picture 29" descr="1">
              <a:extLst>
                <a:ext uri="{FF2B5EF4-FFF2-40B4-BE49-F238E27FC236}">
                  <a16:creationId xmlns:a16="http://schemas.microsoft.com/office/drawing/2014/main" id="{7D8312FF-B2B8-464B-8FFE-AAFD7AA610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" y="960"/>
              <a:ext cx="140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59" name="Text Box 30">
              <a:extLst>
                <a:ext uri="{FF2B5EF4-FFF2-40B4-BE49-F238E27FC236}">
                  <a16:creationId xmlns:a16="http://schemas.microsoft.com/office/drawing/2014/main" id="{2855628A-4CC1-4305-8DA1-55C2B008B4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0" y="960"/>
              <a:ext cx="230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9pPr>
            </a:lstStyle>
            <a:p>
              <a:pPr algn="l"/>
              <a:r>
                <a:rPr lang="en-US" altLang="en-US" sz="24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Graph                      .</a:t>
              </a:r>
            </a:p>
          </p:txBody>
        </p:sp>
      </p:grpSp>
      <p:grpSp>
        <p:nvGrpSpPr>
          <p:cNvPr id="664612" name="Group 36">
            <a:extLst>
              <a:ext uri="{FF2B5EF4-FFF2-40B4-BE49-F238E27FC236}">
                <a16:creationId xmlns:a16="http://schemas.microsoft.com/office/drawing/2014/main" id="{D744E5A1-F74F-4E5F-8F3C-6B2B0E28B0BA}"/>
              </a:ext>
            </a:extLst>
          </p:cNvPr>
          <p:cNvGrpSpPr>
            <a:grpSpLocks/>
          </p:cNvGrpSpPr>
          <p:nvPr/>
        </p:nvGrpSpPr>
        <p:grpSpPr bwMode="auto">
          <a:xfrm>
            <a:off x="833438" y="3257550"/>
            <a:ext cx="2895600" cy="2717800"/>
            <a:chOff x="672" y="2256"/>
            <a:chExt cx="1824" cy="1712"/>
          </a:xfrm>
        </p:grpSpPr>
        <p:grpSp>
          <p:nvGrpSpPr>
            <p:cNvPr id="22536" name="Group 6">
              <a:extLst>
                <a:ext uri="{FF2B5EF4-FFF2-40B4-BE49-F238E27FC236}">
                  <a16:creationId xmlns:a16="http://schemas.microsoft.com/office/drawing/2014/main" id="{28A39B0B-6B2F-4AFE-93D5-773596B02B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2256"/>
              <a:ext cx="1824" cy="1712"/>
              <a:chOff x="672" y="2320"/>
              <a:chExt cx="1824" cy="1712"/>
            </a:xfrm>
          </p:grpSpPr>
          <p:sp>
            <p:nvSpPr>
              <p:cNvPr id="22539" name="Rectangle 7">
                <a:extLst>
                  <a:ext uri="{FF2B5EF4-FFF2-40B4-BE49-F238E27FC236}">
                    <a16:creationId xmlns:a16="http://schemas.microsoft.com/office/drawing/2014/main" id="{72D8D762-D4F2-4EB5-BCA4-E509E09AD7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690"/>
                <a:ext cx="1440" cy="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1pPr>
                <a:lvl2pPr marL="742950" indent="-28575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2pPr>
                <a:lvl3pPr marL="11430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3pPr>
                <a:lvl4pPr marL="16002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4pPr>
                <a:lvl5pPr marL="20574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9pPr>
              </a:lstStyle>
              <a:p>
                <a:pPr algn="l">
                  <a:spcBef>
                    <a:spcPct val="20000"/>
                  </a:spcBef>
                </a:pPr>
                <a:r>
                  <a:rPr lang="en-US" altLang="en-US" sz="36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7.89</a:t>
                </a:r>
              </a:p>
            </p:txBody>
          </p:sp>
          <p:sp>
            <p:nvSpPr>
              <p:cNvPr id="22540" name="Rectangle 8">
                <a:extLst>
                  <a:ext uri="{FF2B5EF4-FFF2-40B4-BE49-F238E27FC236}">
                    <a16:creationId xmlns:a16="http://schemas.microsoft.com/office/drawing/2014/main" id="{79A51468-EDD4-46A2-AB2C-E53E6E6AE4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690"/>
                <a:ext cx="384" cy="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1pPr>
                <a:lvl2pPr marL="742950" indent="-28575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2pPr>
                <a:lvl3pPr marL="11430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3pPr>
                <a:lvl4pPr marL="16002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4pPr>
                <a:lvl5pPr marL="20574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9pPr>
              </a:lstStyle>
              <a:p>
                <a:pPr algn="l">
                  <a:spcBef>
                    <a:spcPct val="20000"/>
                  </a:spcBef>
                </a:pPr>
                <a:r>
                  <a:rPr lang="en-US" altLang="en-US" sz="36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6</a:t>
                </a:r>
              </a:p>
            </p:txBody>
          </p:sp>
          <p:sp>
            <p:nvSpPr>
              <p:cNvPr id="22541" name="Rectangle 9">
                <a:extLst>
                  <a:ext uri="{FF2B5EF4-FFF2-40B4-BE49-F238E27FC236}">
                    <a16:creationId xmlns:a16="http://schemas.microsoft.com/office/drawing/2014/main" id="{DAB3A3E4-37D3-490D-A400-423AC48C57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47"/>
                <a:ext cx="1440" cy="3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1pPr>
                <a:lvl2pPr marL="742950" indent="-28575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2pPr>
                <a:lvl3pPr marL="11430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3pPr>
                <a:lvl4pPr marL="16002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4pPr>
                <a:lvl5pPr marL="20574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9pPr>
              </a:lstStyle>
              <a:p>
                <a:pPr algn="l">
                  <a:spcBef>
                    <a:spcPct val="20000"/>
                  </a:spcBef>
                </a:pPr>
                <a:r>
                  <a:rPr lang="en-US" altLang="en-US" sz="36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7</a:t>
                </a:r>
              </a:p>
            </p:txBody>
          </p:sp>
          <p:sp>
            <p:nvSpPr>
              <p:cNvPr id="22542" name="Rectangle 10">
                <a:extLst>
                  <a:ext uri="{FF2B5EF4-FFF2-40B4-BE49-F238E27FC236}">
                    <a16:creationId xmlns:a16="http://schemas.microsoft.com/office/drawing/2014/main" id="{4BBC41E7-8884-4BB4-80FD-1BA11CBBBA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47"/>
                <a:ext cx="384" cy="3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1pPr>
                <a:lvl2pPr marL="742950" indent="-28575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2pPr>
                <a:lvl3pPr marL="11430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3pPr>
                <a:lvl4pPr marL="16002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4pPr>
                <a:lvl5pPr marL="20574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9pPr>
              </a:lstStyle>
              <a:p>
                <a:pPr algn="l">
                  <a:spcBef>
                    <a:spcPct val="20000"/>
                  </a:spcBef>
                </a:pPr>
                <a:r>
                  <a:rPr lang="en-US" altLang="en-US" sz="36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4</a:t>
                </a:r>
              </a:p>
            </p:txBody>
          </p:sp>
          <p:sp>
            <p:nvSpPr>
              <p:cNvPr id="22543" name="Rectangle 11">
                <a:extLst>
                  <a:ext uri="{FF2B5EF4-FFF2-40B4-BE49-F238E27FC236}">
                    <a16:creationId xmlns:a16="http://schemas.microsoft.com/office/drawing/2014/main" id="{EDEECFDA-387B-4912-917B-82C527AAE5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005"/>
                <a:ext cx="1440" cy="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1pPr>
                <a:lvl2pPr marL="742950" indent="-28575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2pPr>
                <a:lvl3pPr marL="11430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3pPr>
                <a:lvl4pPr marL="16002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4pPr>
                <a:lvl5pPr marL="20574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9pPr>
              </a:lstStyle>
              <a:p>
                <a:pPr algn="l">
                  <a:spcBef>
                    <a:spcPct val="20000"/>
                  </a:spcBef>
                </a:pPr>
                <a:r>
                  <a:rPr lang="en-US" altLang="en-US" sz="36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5</a:t>
                </a:r>
              </a:p>
            </p:txBody>
          </p:sp>
          <p:sp>
            <p:nvSpPr>
              <p:cNvPr id="22544" name="Rectangle 12">
                <a:extLst>
                  <a:ext uri="{FF2B5EF4-FFF2-40B4-BE49-F238E27FC236}">
                    <a16:creationId xmlns:a16="http://schemas.microsoft.com/office/drawing/2014/main" id="{C66462DB-6F3E-4C31-A167-7F91CE648C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005"/>
                <a:ext cx="384" cy="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1pPr>
                <a:lvl2pPr marL="742950" indent="-28575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2pPr>
                <a:lvl3pPr marL="11430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3pPr>
                <a:lvl4pPr marL="16002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4pPr>
                <a:lvl5pPr marL="20574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9pPr>
              </a:lstStyle>
              <a:p>
                <a:pPr algn="l">
                  <a:spcBef>
                    <a:spcPct val="20000"/>
                  </a:spcBef>
                </a:pPr>
                <a:r>
                  <a:rPr lang="en-US" altLang="en-US" sz="36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</a:t>
                </a:r>
              </a:p>
            </p:txBody>
          </p:sp>
          <p:sp>
            <p:nvSpPr>
              <p:cNvPr id="22545" name="Rectangle 13">
                <a:extLst>
                  <a:ext uri="{FF2B5EF4-FFF2-40B4-BE49-F238E27FC236}">
                    <a16:creationId xmlns:a16="http://schemas.microsoft.com/office/drawing/2014/main" id="{9A65194C-9028-4E1A-A3A0-88DA7AE13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2662"/>
                <a:ext cx="1440" cy="3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1pPr>
                <a:lvl2pPr marL="742950" indent="-28575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2pPr>
                <a:lvl3pPr marL="11430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3pPr>
                <a:lvl4pPr marL="16002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4pPr>
                <a:lvl5pPr marL="20574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9pPr>
              </a:lstStyle>
              <a:p>
                <a:pPr algn="l">
                  <a:spcBef>
                    <a:spcPct val="20000"/>
                  </a:spcBef>
                </a:pPr>
                <a:r>
                  <a:rPr lang="en-US" altLang="en-US" sz="36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</a:t>
                </a:r>
              </a:p>
            </p:txBody>
          </p:sp>
          <p:sp>
            <p:nvSpPr>
              <p:cNvPr id="22546" name="Rectangle 14">
                <a:extLst>
                  <a:ext uri="{FF2B5EF4-FFF2-40B4-BE49-F238E27FC236}">
                    <a16:creationId xmlns:a16="http://schemas.microsoft.com/office/drawing/2014/main" id="{FB6C68EE-8CDD-4EC3-8DDE-0352F046F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2662"/>
                <a:ext cx="384" cy="3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1pPr>
                <a:lvl2pPr marL="742950" indent="-28575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2pPr>
                <a:lvl3pPr marL="11430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3pPr>
                <a:lvl4pPr marL="16002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4pPr>
                <a:lvl5pPr marL="20574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9pPr>
              </a:lstStyle>
              <a:p>
                <a:pPr algn="l">
                  <a:spcBef>
                    <a:spcPct val="20000"/>
                  </a:spcBef>
                </a:pPr>
                <a:r>
                  <a:rPr lang="en-US" altLang="en-US" sz="36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0</a:t>
                </a:r>
              </a:p>
            </p:txBody>
          </p:sp>
          <p:sp>
            <p:nvSpPr>
              <p:cNvPr id="22547" name="Rectangle 15">
                <a:extLst>
                  <a:ext uri="{FF2B5EF4-FFF2-40B4-BE49-F238E27FC236}">
                    <a16:creationId xmlns:a16="http://schemas.microsoft.com/office/drawing/2014/main" id="{6D1AF751-7490-48C7-8635-9ECFAC75FD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2320"/>
                <a:ext cx="1440" cy="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1pPr>
                <a:lvl2pPr marL="742950" indent="-28575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2pPr>
                <a:lvl3pPr marL="11430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3pPr>
                <a:lvl4pPr marL="16002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4pPr>
                <a:lvl5pPr marL="20574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9pPr>
              </a:lstStyle>
              <a:p>
                <a:pPr algn="l">
                  <a:spcBef>
                    <a:spcPct val="20000"/>
                  </a:spcBef>
                </a:pPr>
                <a:endParaRPr lang="en-US" altLang="en-US" sz="36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2548" name="Rectangle 16">
                <a:extLst>
                  <a:ext uri="{FF2B5EF4-FFF2-40B4-BE49-F238E27FC236}">
                    <a16:creationId xmlns:a16="http://schemas.microsoft.com/office/drawing/2014/main" id="{5B8DA392-FD54-461C-A9E6-565BC3B802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2320"/>
                <a:ext cx="384" cy="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>
                        <a:alpha val="49019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1pPr>
                <a:lvl2pPr marL="742950" indent="-28575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2pPr>
                <a:lvl3pPr marL="11430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3pPr>
                <a:lvl4pPr marL="16002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4pPr>
                <a:lvl5pPr marL="20574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9pPr>
              </a:lstStyle>
              <a:p>
                <a:pPr algn="l">
                  <a:spcBef>
                    <a:spcPct val="20000"/>
                  </a:spcBef>
                </a:pPr>
                <a:r>
                  <a:rPr lang="en-US" altLang="en-US" sz="3600" i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x</a:t>
                </a:r>
              </a:p>
            </p:txBody>
          </p:sp>
          <p:sp>
            <p:nvSpPr>
              <p:cNvPr id="22549" name="Line 17">
                <a:extLst>
                  <a:ext uri="{FF2B5EF4-FFF2-40B4-BE49-F238E27FC236}">
                    <a16:creationId xmlns:a16="http://schemas.microsoft.com/office/drawing/2014/main" id="{59AB9839-C075-4696-8354-856D8E8926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2320"/>
                <a:ext cx="182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0" name="Line 18">
                <a:extLst>
                  <a:ext uri="{FF2B5EF4-FFF2-40B4-BE49-F238E27FC236}">
                    <a16:creationId xmlns:a16="http://schemas.microsoft.com/office/drawing/2014/main" id="{FC7A6D33-0C03-4888-A113-3F6D04BD09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2662"/>
                <a:ext cx="18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1" name="Line 19">
                <a:extLst>
                  <a:ext uri="{FF2B5EF4-FFF2-40B4-BE49-F238E27FC236}">
                    <a16:creationId xmlns:a16="http://schemas.microsoft.com/office/drawing/2014/main" id="{C89C5508-AE83-45BE-94CB-0A41AF5C39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3005"/>
                <a:ext cx="18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2" name="Line 20">
                <a:extLst>
                  <a:ext uri="{FF2B5EF4-FFF2-40B4-BE49-F238E27FC236}">
                    <a16:creationId xmlns:a16="http://schemas.microsoft.com/office/drawing/2014/main" id="{C995ECE8-3344-4C0E-B40F-877CEADB5F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3347"/>
                <a:ext cx="18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3" name="Line 21">
                <a:extLst>
                  <a:ext uri="{FF2B5EF4-FFF2-40B4-BE49-F238E27FC236}">
                    <a16:creationId xmlns:a16="http://schemas.microsoft.com/office/drawing/2014/main" id="{CD76DFFC-CDDB-49DB-8C6F-14C17BE96C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3690"/>
                <a:ext cx="18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4" name="Line 22">
                <a:extLst>
                  <a:ext uri="{FF2B5EF4-FFF2-40B4-BE49-F238E27FC236}">
                    <a16:creationId xmlns:a16="http://schemas.microsoft.com/office/drawing/2014/main" id="{5909BCC7-D23A-4C69-887F-A1E2EB0BE2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4032"/>
                <a:ext cx="182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5" name="Line 23">
                <a:extLst>
                  <a:ext uri="{FF2B5EF4-FFF2-40B4-BE49-F238E27FC236}">
                    <a16:creationId xmlns:a16="http://schemas.microsoft.com/office/drawing/2014/main" id="{08510DEC-3528-43A7-A2DD-F2E4ACC91E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2320"/>
                <a:ext cx="0" cy="171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6" name="Line 24">
                <a:extLst>
                  <a:ext uri="{FF2B5EF4-FFF2-40B4-BE49-F238E27FC236}">
                    <a16:creationId xmlns:a16="http://schemas.microsoft.com/office/drawing/2014/main" id="{1A330895-02A0-4309-952F-FDD6AD5581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2320"/>
                <a:ext cx="0" cy="17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7" name="Line 25">
                <a:extLst>
                  <a:ext uri="{FF2B5EF4-FFF2-40B4-BE49-F238E27FC236}">
                    <a16:creationId xmlns:a16="http://schemas.microsoft.com/office/drawing/2014/main" id="{3EA10792-B270-4471-8A17-08C308EA55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6" y="2320"/>
                <a:ext cx="0" cy="171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37" name="Line 27">
              <a:extLst>
                <a:ext uri="{FF2B5EF4-FFF2-40B4-BE49-F238E27FC236}">
                  <a16:creationId xmlns:a16="http://schemas.microsoft.com/office/drawing/2014/main" id="{44A39A33-CD7E-4AF8-9308-12374F06E2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602"/>
              <a:ext cx="1824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2538" name="Picture 32" descr="1">
              <a:extLst>
                <a:ext uri="{FF2B5EF4-FFF2-40B4-BE49-F238E27FC236}">
                  <a16:creationId xmlns:a16="http://schemas.microsoft.com/office/drawing/2014/main" id="{6826A94F-4DB5-43B5-B246-ECC1879833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274"/>
              <a:ext cx="1350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64610" name="Text Box 34">
            <a:extLst>
              <a:ext uri="{FF2B5EF4-FFF2-40B4-BE49-F238E27FC236}">
                <a16:creationId xmlns:a16="http://schemas.microsoft.com/office/drawing/2014/main" id="{899E1CE1-5555-47BE-AB2A-485BDDF76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1646238"/>
            <a:ext cx="39782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Step 2</a:t>
            </a:r>
            <a:r>
              <a:rPr lang="en-US" altLang="en-US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Plot the points. Then connect them with a smooth curve.</a:t>
            </a:r>
          </a:p>
        </p:txBody>
      </p:sp>
      <p:pic>
        <p:nvPicPr>
          <p:cNvPr id="664611" name="Picture 35" descr="1">
            <a:extLst>
              <a:ext uri="{FF2B5EF4-FFF2-40B4-BE49-F238E27FC236}">
                <a16:creationId xmlns:a16="http://schemas.microsoft.com/office/drawing/2014/main" id="{CAA5AB92-D04D-474E-8F43-E58CDEBFB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2736850"/>
            <a:ext cx="310515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31">
            <a:extLst>
              <a:ext uri="{FF2B5EF4-FFF2-40B4-BE49-F238E27FC236}">
                <a16:creationId xmlns:a16="http://schemas.microsoft.com/office/drawing/2014/main" id="{A207FB9F-BCB2-4EF4-9F71-06EC61FB35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3" y="61913"/>
            <a:ext cx="96678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6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4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4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6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4604" grpId="0"/>
      <p:bldP spid="6646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5">
            <a:extLst>
              <a:ext uri="{FF2B5EF4-FFF2-40B4-BE49-F238E27FC236}">
                <a16:creationId xmlns:a16="http://schemas.microsoft.com/office/drawing/2014/main" id="{00F9B480-AF90-4C11-A761-C3239BA017F3}"/>
              </a:ext>
            </a:extLst>
          </p:cNvPr>
          <p:cNvGrpSpPr>
            <a:grpSpLocks/>
          </p:cNvGrpSpPr>
          <p:nvPr/>
        </p:nvGrpSpPr>
        <p:grpSpPr bwMode="auto">
          <a:xfrm>
            <a:off x="4962525" y="1560513"/>
            <a:ext cx="685800" cy="366712"/>
            <a:chOff x="3686" y="791"/>
            <a:chExt cx="432" cy="231"/>
          </a:xfrm>
        </p:grpSpPr>
        <p:sp>
          <p:nvSpPr>
            <p:cNvPr id="23579" name="Text Box 101">
              <a:extLst>
                <a:ext uri="{FF2B5EF4-FFF2-40B4-BE49-F238E27FC236}">
                  <a16:creationId xmlns:a16="http://schemas.microsoft.com/office/drawing/2014/main" id="{9B1844B3-B3C0-472B-A766-2662F22629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6" y="791"/>
              <a:ext cx="4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9pPr>
            </a:lstStyle>
            <a:p>
              <a:pPr algn="l"/>
              <a:r>
                <a:rPr lang="en-US" altLang="en-US" i="1">
                  <a:solidFill>
                    <a:srgbClr val="FF0000"/>
                  </a:solidFill>
                  <a:latin typeface="Arial" panose="020B0604020202020204" pitchFamily="34" charset="0"/>
                </a:rPr>
                <a:t>x</a:t>
              </a:r>
              <a:r>
                <a:rPr lang="en-US" altLang="en-US">
                  <a:solidFill>
                    <a:srgbClr val="FF0000"/>
                  </a:solidFill>
                  <a:latin typeface="Arial" panose="020B0604020202020204" pitchFamily="34" charset="0"/>
                </a:rPr>
                <a:t> &gt; 2</a:t>
              </a:r>
            </a:p>
          </p:txBody>
        </p:sp>
        <p:sp>
          <p:nvSpPr>
            <p:cNvPr id="23580" name="Line 102">
              <a:extLst>
                <a:ext uri="{FF2B5EF4-FFF2-40B4-BE49-F238E27FC236}">
                  <a16:creationId xmlns:a16="http://schemas.microsoft.com/office/drawing/2014/main" id="{F4489719-3E3C-42F3-A0A7-EF17580227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0" y="957"/>
              <a:ext cx="69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55" name="Group 98">
            <a:extLst>
              <a:ext uri="{FF2B5EF4-FFF2-40B4-BE49-F238E27FC236}">
                <a16:creationId xmlns:a16="http://schemas.microsoft.com/office/drawing/2014/main" id="{C5626055-6919-47F8-8423-71574A5F4AAB}"/>
              </a:ext>
            </a:extLst>
          </p:cNvPr>
          <p:cNvGrpSpPr>
            <a:grpSpLocks/>
          </p:cNvGrpSpPr>
          <p:nvPr/>
        </p:nvGrpSpPr>
        <p:grpSpPr bwMode="auto">
          <a:xfrm>
            <a:off x="4743450" y="1277938"/>
            <a:ext cx="869950" cy="344487"/>
            <a:chOff x="3012" y="789"/>
            <a:chExt cx="548" cy="217"/>
          </a:xfrm>
        </p:grpSpPr>
        <p:pic>
          <p:nvPicPr>
            <p:cNvPr id="23577" name="Picture 83">
              <a:extLst>
                <a:ext uri="{FF2B5EF4-FFF2-40B4-BE49-F238E27FC236}">
                  <a16:creationId xmlns:a16="http://schemas.microsoft.com/office/drawing/2014/main" id="{91CA0869-8B2E-4134-9E60-6B5B3A192A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789"/>
              <a:ext cx="184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8" name="Line 84">
              <a:extLst>
                <a:ext uri="{FF2B5EF4-FFF2-40B4-BE49-F238E27FC236}">
                  <a16:creationId xmlns:a16="http://schemas.microsoft.com/office/drawing/2014/main" id="{112E43EF-F70F-4EE4-A4E7-FCC60130D5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6" y="821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3556" name="Group 97">
            <a:extLst>
              <a:ext uri="{FF2B5EF4-FFF2-40B4-BE49-F238E27FC236}">
                <a16:creationId xmlns:a16="http://schemas.microsoft.com/office/drawing/2014/main" id="{9C31A0E9-F23B-48B6-9420-04CA54FA19A4}"/>
              </a:ext>
            </a:extLst>
          </p:cNvPr>
          <p:cNvGrpSpPr>
            <a:grpSpLocks/>
          </p:cNvGrpSpPr>
          <p:nvPr/>
        </p:nvGrpSpPr>
        <p:grpSpPr bwMode="auto">
          <a:xfrm>
            <a:off x="1974850" y="3475038"/>
            <a:ext cx="755650" cy="344487"/>
            <a:chOff x="1244" y="2189"/>
            <a:chExt cx="476" cy="217"/>
          </a:xfrm>
        </p:grpSpPr>
        <p:pic>
          <p:nvPicPr>
            <p:cNvPr id="23575" name="Picture 89">
              <a:extLst>
                <a:ext uri="{FF2B5EF4-FFF2-40B4-BE49-F238E27FC236}">
                  <a16:creationId xmlns:a16="http://schemas.microsoft.com/office/drawing/2014/main" id="{95CBFE6B-ADB0-4EFF-A9DC-DD454D1644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" y="2189"/>
              <a:ext cx="184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6" name="Line 90">
              <a:extLst>
                <a:ext uri="{FF2B5EF4-FFF2-40B4-BE49-F238E27FC236}">
                  <a16:creationId xmlns:a16="http://schemas.microsoft.com/office/drawing/2014/main" id="{79F34000-AFF7-486C-BD2B-ABD7EB65CD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8" y="2221"/>
              <a:ext cx="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3557" name="Group 85">
            <a:extLst>
              <a:ext uri="{FF2B5EF4-FFF2-40B4-BE49-F238E27FC236}">
                <a16:creationId xmlns:a16="http://schemas.microsoft.com/office/drawing/2014/main" id="{1BEC8B4C-BFFF-4D7C-81C5-6D9996D9B36F}"/>
              </a:ext>
            </a:extLst>
          </p:cNvPr>
          <p:cNvGrpSpPr>
            <a:grpSpLocks/>
          </p:cNvGrpSpPr>
          <p:nvPr/>
        </p:nvGrpSpPr>
        <p:grpSpPr bwMode="auto">
          <a:xfrm>
            <a:off x="2101850" y="1824038"/>
            <a:ext cx="412750" cy="344487"/>
            <a:chOff x="3288" y="2850"/>
            <a:chExt cx="260" cy="217"/>
          </a:xfrm>
        </p:grpSpPr>
        <p:pic>
          <p:nvPicPr>
            <p:cNvPr id="23573" name="Picture 86">
              <a:extLst>
                <a:ext uri="{FF2B5EF4-FFF2-40B4-BE49-F238E27FC236}">
                  <a16:creationId xmlns:a16="http://schemas.microsoft.com/office/drawing/2014/main" id="{329CC676-0EF4-4D7C-A9C4-C50257FE05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" y="2850"/>
              <a:ext cx="184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4" name="Line 87">
              <a:extLst>
                <a:ext uri="{FF2B5EF4-FFF2-40B4-BE49-F238E27FC236}">
                  <a16:creationId xmlns:a16="http://schemas.microsoft.com/office/drawing/2014/main" id="{D0BDDFBB-2804-4AB4-B4FD-76099EA93A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2" y="288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3558" name="Group 91">
            <a:extLst>
              <a:ext uri="{FF2B5EF4-FFF2-40B4-BE49-F238E27FC236}">
                <a16:creationId xmlns:a16="http://schemas.microsoft.com/office/drawing/2014/main" id="{28008832-214E-414B-8AE3-FB404CCC3DBB}"/>
              </a:ext>
            </a:extLst>
          </p:cNvPr>
          <p:cNvGrpSpPr>
            <a:grpSpLocks/>
          </p:cNvGrpSpPr>
          <p:nvPr/>
        </p:nvGrpSpPr>
        <p:grpSpPr bwMode="auto">
          <a:xfrm>
            <a:off x="5175250" y="4846638"/>
            <a:ext cx="412750" cy="344487"/>
            <a:chOff x="3288" y="2850"/>
            <a:chExt cx="260" cy="217"/>
          </a:xfrm>
        </p:grpSpPr>
        <p:pic>
          <p:nvPicPr>
            <p:cNvPr id="23571" name="Picture 92">
              <a:extLst>
                <a:ext uri="{FF2B5EF4-FFF2-40B4-BE49-F238E27FC236}">
                  <a16:creationId xmlns:a16="http://schemas.microsoft.com/office/drawing/2014/main" id="{CC3EA7B0-9723-4B12-A884-C8A9D6CA27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" y="2850"/>
              <a:ext cx="184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2" name="Line 93">
              <a:extLst>
                <a:ext uri="{FF2B5EF4-FFF2-40B4-BE49-F238E27FC236}">
                  <a16:creationId xmlns:a16="http://schemas.microsoft.com/office/drawing/2014/main" id="{C09819A7-4B68-44FF-BE94-539E42F0C9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2" y="288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3559" name="Group 116">
            <a:extLst>
              <a:ext uri="{FF2B5EF4-FFF2-40B4-BE49-F238E27FC236}">
                <a16:creationId xmlns:a16="http://schemas.microsoft.com/office/drawing/2014/main" id="{40582B4C-1489-4EDE-B178-4D10DE334A37}"/>
              </a:ext>
            </a:extLst>
          </p:cNvPr>
          <p:cNvGrpSpPr>
            <a:grpSpLocks/>
          </p:cNvGrpSpPr>
          <p:nvPr/>
        </p:nvGrpSpPr>
        <p:grpSpPr bwMode="auto">
          <a:xfrm>
            <a:off x="4718050" y="5164138"/>
            <a:ext cx="946150" cy="344487"/>
            <a:chOff x="2972" y="3253"/>
            <a:chExt cx="596" cy="217"/>
          </a:xfrm>
        </p:grpSpPr>
        <p:pic>
          <p:nvPicPr>
            <p:cNvPr id="23569" name="Picture 95">
              <a:extLst>
                <a:ext uri="{FF2B5EF4-FFF2-40B4-BE49-F238E27FC236}">
                  <a16:creationId xmlns:a16="http://schemas.microsoft.com/office/drawing/2014/main" id="{87D72CA7-EEBF-4648-9A17-94F03EBA99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2" y="3253"/>
              <a:ext cx="184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0" name="Line 96">
              <a:extLst>
                <a:ext uri="{FF2B5EF4-FFF2-40B4-BE49-F238E27FC236}">
                  <a16:creationId xmlns:a16="http://schemas.microsoft.com/office/drawing/2014/main" id="{35F0822D-AA3A-4A93-8229-7B4D1FC34C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6" y="3285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82027" name="Text Box 107">
            <a:extLst>
              <a:ext uri="{FF2B5EF4-FFF2-40B4-BE49-F238E27FC236}">
                <a16:creationId xmlns:a16="http://schemas.microsoft.com/office/drawing/2014/main" id="{F145565F-7FFD-4D1A-9515-19FD29D97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5535613"/>
            <a:ext cx="3741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Shift the graph to the right 15 units.</a:t>
            </a:r>
          </a:p>
        </p:txBody>
      </p:sp>
      <p:pic>
        <p:nvPicPr>
          <p:cNvPr id="82028" name="Picture 108">
            <a:extLst>
              <a:ext uri="{FF2B5EF4-FFF2-40B4-BE49-F238E27FC236}">
                <a16:creationId xmlns:a16="http://schemas.microsoft.com/office/drawing/2014/main" id="{6AFEBEC3-C8C7-4A0D-87CC-1312816E8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1217613"/>
            <a:ext cx="2584450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9" name="Picture 109">
            <a:extLst>
              <a:ext uri="{FF2B5EF4-FFF2-40B4-BE49-F238E27FC236}">
                <a16:creationId xmlns:a16="http://schemas.microsoft.com/office/drawing/2014/main" id="{E5E9F9C8-E54B-45CA-872B-49BA2E29A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3811588"/>
            <a:ext cx="2581275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Rectangle 81">
            <a:extLst>
              <a:ext uri="{FF2B5EF4-FFF2-40B4-BE49-F238E27FC236}">
                <a16:creationId xmlns:a16="http://schemas.microsoft.com/office/drawing/2014/main" id="{220DD68D-1211-4485-ACC8-FA0596ABB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5" y="1277938"/>
            <a:ext cx="52705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92100" indent="-2921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b="1">
                <a:latin typeface="Arial" panose="020B0604020202020204" pitchFamily="34" charset="0"/>
              </a:rPr>
              <a:t>1.</a:t>
            </a:r>
            <a:r>
              <a:rPr lang="en-US" altLang="en-US">
                <a:latin typeface="Arial" panose="020B0604020202020204" pitchFamily="34" charset="0"/>
              </a:rPr>
              <a:t>	Find the domain of the function ƒ(</a:t>
            </a:r>
            <a:r>
              <a:rPr lang="en-US" altLang="en-US" i="1">
                <a:latin typeface="Arial" panose="020B0604020202020204" pitchFamily="34" charset="0"/>
              </a:rPr>
              <a:t>x</a:t>
            </a:r>
            <a:r>
              <a:rPr lang="en-US" altLang="en-US">
                <a:latin typeface="Arial" panose="020B0604020202020204" pitchFamily="34" charset="0"/>
              </a:rPr>
              <a:t>) =     2</a:t>
            </a:r>
            <a:r>
              <a:rPr lang="en-US" altLang="en-US" i="1">
                <a:latin typeface="Arial" panose="020B0604020202020204" pitchFamily="34" charset="0"/>
              </a:rPr>
              <a:t>x</a:t>
            </a:r>
            <a:r>
              <a:rPr lang="en-US" altLang="en-US">
                <a:latin typeface="Arial" panose="020B0604020202020204" pitchFamily="34" charset="0"/>
              </a:rPr>
              <a:t> – 4.</a:t>
            </a:r>
          </a:p>
          <a:p>
            <a:pPr algn="l"/>
            <a:endParaRPr lang="en-US" altLang="en-US">
              <a:latin typeface="Arial" panose="020B0604020202020204" pitchFamily="34" charset="0"/>
            </a:endParaRPr>
          </a:p>
          <a:p>
            <a:pPr algn="l"/>
            <a:r>
              <a:rPr lang="en-US" altLang="en-US" b="1">
                <a:latin typeface="Arial" panose="020B0604020202020204" pitchFamily="34" charset="0"/>
              </a:rPr>
              <a:t>A.</a:t>
            </a:r>
            <a:r>
              <a:rPr lang="en-US" altLang="en-US">
                <a:latin typeface="Arial" panose="020B0604020202020204" pitchFamily="34" charset="0"/>
              </a:rPr>
              <a:t>	Graph </a:t>
            </a:r>
            <a:r>
              <a:rPr lang="en-US" altLang="en-US" i="1">
                <a:latin typeface="Arial" panose="020B0604020202020204" pitchFamily="34" charset="0"/>
              </a:rPr>
              <a:t>y</a:t>
            </a:r>
            <a:r>
              <a:rPr lang="en-US" altLang="en-US">
                <a:latin typeface="Arial" panose="020B0604020202020204" pitchFamily="34" charset="0"/>
              </a:rPr>
              <a:t> = 3    </a:t>
            </a:r>
            <a:r>
              <a:rPr lang="en-US" altLang="en-US" i="1">
                <a:latin typeface="Arial" panose="020B0604020202020204" pitchFamily="34" charset="0"/>
              </a:rPr>
              <a:t>x</a:t>
            </a:r>
            <a:r>
              <a:rPr lang="en-US" altLang="en-US">
                <a:latin typeface="Arial" panose="020B0604020202020204" pitchFamily="34" charset="0"/>
              </a:rPr>
              <a:t>.</a:t>
            </a:r>
          </a:p>
          <a:p>
            <a:pPr algn="l"/>
            <a:endParaRPr lang="en-US" altLang="en-US">
              <a:latin typeface="Arial" panose="020B0604020202020204" pitchFamily="34" charset="0"/>
            </a:endParaRPr>
          </a:p>
          <a:p>
            <a:pPr algn="l"/>
            <a:endParaRPr lang="en-US" altLang="en-US">
              <a:latin typeface="Arial" panose="020B0604020202020204" pitchFamily="34" charset="0"/>
            </a:endParaRPr>
          </a:p>
          <a:p>
            <a:pPr algn="l"/>
            <a:endParaRPr lang="en-US" altLang="en-US">
              <a:latin typeface="Arial" panose="020B0604020202020204" pitchFamily="34" charset="0"/>
            </a:endParaRPr>
          </a:p>
          <a:p>
            <a:pPr algn="l"/>
            <a:endParaRPr lang="en-US" altLang="en-US">
              <a:latin typeface="Arial" panose="020B0604020202020204" pitchFamily="34" charset="0"/>
            </a:endParaRPr>
          </a:p>
          <a:p>
            <a:pPr algn="l"/>
            <a:endParaRPr lang="en-US" altLang="en-US">
              <a:latin typeface="Arial" panose="020B0604020202020204" pitchFamily="34" charset="0"/>
            </a:endParaRPr>
          </a:p>
          <a:p>
            <a:pPr algn="l"/>
            <a:r>
              <a:rPr lang="en-US" altLang="en-US" b="1">
                <a:latin typeface="Arial" panose="020B0604020202020204" pitchFamily="34" charset="0"/>
              </a:rPr>
              <a:t>B.</a:t>
            </a:r>
            <a:r>
              <a:rPr lang="en-US" altLang="en-US">
                <a:latin typeface="Arial" panose="020B0604020202020204" pitchFamily="34" charset="0"/>
              </a:rPr>
              <a:t>	Graph </a:t>
            </a:r>
            <a:r>
              <a:rPr lang="en-US" altLang="en-US" i="1">
                <a:latin typeface="Arial" panose="020B0604020202020204" pitchFamily="34" charset="0"/>
              </a:rPr>
              <a:t>y</a:t>
            </a:r>
            <a:r>
              <a:rPr lang="en-US" altLang="en-US">
                <a:latin typeface="Arial" panose="020B0604020202020204" pitchFamily="34" charset="0"/>
              </a:rPr>
              <a:t> =     </a:t>
            </a:r>
            <a:r>
              <a:rPr lang="en-US" altLang="en-US" i="1">
                <a:latin typeface="Arial" panose="020B0604020202020204" pitchFamily="34" charset="0"/>
              </a:rPr>
              <a:t>x</a:t>
            </a:r>
            <a:r>
              <a:rPr lang="en-US" altLang="en-US">
                <a:latin typeface="Arial" panose="020B0604020202020204" pitchFamily="34" charset="0"/>
              </a:rPr>
              <a:t> – 3.</a:t>
            </a:r>
          </a:p>
          <a:p>
            <a:pPr algn="l"/>
            <a:endParaRPr lang="en-US" altLang="en-US">
              <a:latin typeface="Arial" panose="020B0604020202020204" pitchFamily="34" charset="0"/>
            </a:endParaRPr>
          </a:p>
          <a:p>
            <a:pPr algn="l"/>
            <a:endParaRPr lang="en-US" altLang="en-US">
              <a:latin typeface="Arial" panose="020B0604020202020204" pitchFamily="34" charset="0"/>
            </a:endParaRPr>
          </a:p>
          <a:p>
            <a:pPr algn="l"/>
            <a:endParaRPr lang="en-US" altLang="en-US">
              <a:latin typeface="Arial" panose="020B0604020202020204" pitchFamily="34" charset="0"/>
            </a:endParaRPr>
          </a:p>
          <a:p>
            <a:pPr algn="l"/>
            <a:endParaRPr lang="en-US" altLang="en-US">
              <a:latin typeface="Arial" panose="020B0604020202020204" pitchFamily="34" charset="0"/>
            </a:endParaRPr>
          </a:p>
          <a:p>
            <a:pPr algn="l"/>
            <a:r>
              <a:rPr lang="en-US" altLang="en-US" b="1">
                <a:latin typeface="Arial" panose="020B0604020202020204" pitchFamily="34" charset="0"/>
              </a:rPr>
              <a:t>4.</a:t>
            </a:r>
            <a:r>
              <a:rPr lang="en-US" altLang="en-US">
                <a:latin typeface="Arial" panose="020B0604020202020204" pitchFamily="34" charset="0"/>
              </a:rPr>
              <a:t>	Describe how to translate the graph of </a:t>
            </a:r>
            <a:r>
              <a:rPr lang="en-US" altLang="en-US" i="1">
                <a:latin typeface="Arial" panose="020B0604020202020204" pitchFamily="34" charset="0"/>
              </a:rPr>
              <a:t>y</a:t>
            </a:r>
            <a:r>
              <a:rPr lang="en-US" altLang="en-US">
                <a:latin typeface="Arial" panose="020B0604020202020204" pitchFamily="34" charset="0"/>
              </a:rPr>
              <a:t> =     </a:t>
            </a:r>
            <a:r>
              <a:rPr lang="en-US" altLang="en-US" i="1">
                <a:latin typeface="Arial" panose="020B0604020202020204" pitchFamily="34" charset="0"/>
              </a:rPr>
              <a:t>x</a:t>
            </a:r>
            <a:r>
              <a:rPr lang="en-US" altLang="en-US">
                <a:latin typeface="Arial" panose="020B0604020202020204" pitchFamily="34" charset="0"/>
              </a:rPr>
              <a:t>  </a:t>
            </a:r>
          </a:p>
          <a:p>
            <a:pPr algn="l">
              <a:lnSpc>
                <a:spcPct val="120000"/>
              </a:lnSpc>
            </a:pPr>
            <a:r>
              <a:rPr lang="en-US" altLang="en-US">
                <a:latin typeface="Arial" panose="020B0604020202020204" pitchFamily="34" charset="0"/>
              </a:rPr>
              <a:t>	to obtain the graph of the function </a:t>
            </a:r>
            <a:r>
              <a:rPr lang="en-US" altLang="en-US" i="1">
                <a:latin typeface="Arial" panose="020B0604020202020204" pitchFamily="34" charset="0"/>
              </a:rPr>
              <a:t>y</a:t>
            </a:r>
            <a:r>
              <a:rPr lang="en-US" altLang="en-US">
                <a:latin typeface="Arial" panose="020B0604020202020204" pitchFamily="34" charset="0"/>
              </a:rPr>
              <a:t> =     </a:t>
            </a:r>
            <a:r>
              <a:rPr lang="en-US" altLang="en-US" i="1">
                <a:latin typeface="Arial" panose="020B0604020202020204" pitchFamily="34" charset="0"/>
              </a:rPr>
              <a:t>x </a:t>
            </a:r>
            <a:r>
              <a:rPr lang="en-US" altLang="en-US">
                <a:latin typeface="Arial" panose="020B0604020202020204" pitchFamily="34" charset="0"/>
              </a:rPr>
              <a:t>– 15.</a:t>
            </a:r>
          </a:p>
        </p:txBody>
      </p:sp>
      <p:sp>
        <p:nvSpPr>
          <p:cNvPr id="23564" name="Text Box 123">
            <a:extLst>
              <a:ext uri="{FF2B5EF4-FFF2-40B4-BE49-F238E27FC236}">
                <a16:creationId xmlns:a16="http://schemas.microsoft.com/office/drawing/2014/main" id="{3450134B-C49C-45A2-9189-A19EF843C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200"/>
            <a:ext cx="74596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1400" b="1">
                <a:solidFill>
                  <a:schemeClr val="bg1"/>
                </a:solidFill>
                <a:latin typeface="Verdana" panose="020B0604030504040204" pitchFamily="34" charset="0"/>
              </a:rPr>
              <a:t>Graphing Square Root Functions </a:t>
            </a:r>
            <a:endParaRPr lang="en-US" altLang="en-US"/>
          </a:p>
        </p:txBody>
      </p:sp>
      <p:sp>
        <p:nvSpPr>
          <p:cNvPr id="23565" name="Text Box 124">
            <a:extLst>
              <a:ext uri="{FF2B5EF4-FFF2-40B4-BE49-F238E27FC236}">
                <a16:creationId xmlns:a16="http://schemas.microsoft.com/office/drawing/2014/main" id="{165B6A85-7698-4BDA-8305-8C7271548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" y="365125"/>
            <a:ext cx="1123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r>
              <a:rPr lang="en-US" altLang="en-US" sz="1000" b="1">
                <a:solidFill>
                  <a:srgbClr val="FFFF00"/>
                </a:solidFill>
                <a:latin typeface="Verdana" panose="020B0604030504040204" pitchFamily="34" charset="0"/>
              </a:rPr>
              <a:t>LESSON 10-5</a:t>
            </a:r>
            <a:endParaRPr lang="en-US" altLang="en-US"/>
          </a:p>
        </p:txBody>
      </p:sp>
      <p:pic>
        <p:nvPicPr>
          <p:cNvPr id="23566" name="Picture 127" descr="left_arrow_tr63">
            <a:extLst>
              <a:ext uri="{FF2B5EF4-FFF2-40B4-BE49-F238E27FC236}">
                <a16:creationId xmlns:a16="http://schemas.microsoft.com/office/drawing/2014/main" id="{F49D3B56-CF64-41DA-839F-3F6681707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6453188"/>
            <a:ext cx="42068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128" descr="Right_arrow_tr63">
            <a:extLst>
              <a:ext uri="{FF2B5EF4-FFF2-40B4-BE49-F238E27FC236}">
                <a16:creationId xmlns:a16="http://schemas.microsoft.com/office/drawing/2014/main" id="{E552848D-B420-48A9-A0CE-E81FBFC57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6453188"/>
            <a:ext cx="42068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28">
            <a:extLst>
              <a:ext uri="{FF2B5EF4-FFF2-40B4-BE49-F238E27FC236}">
                <a16:creationId xmlns:a16="http://schemas.microsoft.com/office/drawing/2014/main" id="{4A622BE6-0978-4862-9147-B3DFBD20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3" y="47625"/>
            <a:ext cx="96678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>
            <a:extLst>
              <a:ext uri="{FF2B5EF4-FFF2-40B4-BE49-F238E27FC236}">
                <a16:creationId xmlns:a16="http://schemas.microsoft.com/office/drawing/2014/main" id="{37622E5E-6BC9-462D-91E8-E4C463684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71475"/>
            <a:ext cx="91440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Graphing Square-root Functions</a:t>
            </a:r>
          </a:p>
        </p:txBody>
      </p:sp>
      <p:graphicFrame>
        <p:nvGraphicFramePr>
          <p:cNvPr id="2244" name="Object 196">
            <a:extLst>
              <a:ext uri="{FF2B5EF4-FFF2-40B4-BE49-F238E27FC236}">
                <a16:creationId xmlns:a16="http://schemas.microsoft.com/office/drawing/2014/main" id="{8E52C991-1932-4C08-8160-5B04A741A6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884238"/>
          <a:ext cx="48768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4" name="Worksheet Builder Equation" r:id="rId9" imgW="1409631" imgH="228634" progId="Equation">
                  <p:embed/>
                </p:oleObj>
              </mc:Choice>
              <mc:Fallback>
                <p:oleObj name="Worksheet Builder Equation" r:id="rId9" imgW="1409631" imgH="228634" progId="Equation">
                  <p:embed/>
                  <p:pic>
                    <p:nvPicPr>
                      <p:cNvPr id="0" name="Object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884238"/>
                        <a:ext cx="4876800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8" name="Text Box 200">
            <a:extLst>
              <a:ext uri="{FF2B5EF4-FFF2-40B4-BE49-F238E27FC236}">
                <a16:creationId xmlns:a16="http://schemas.microsoft.com/office/drawing/2014/main" id="{42DCC010-4BA0-412E-967C-85F800250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70038"/>
            <a:ext cx="18288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Domain:</a:t>
            </a:r>
          </a:p>
        </p:txBody>
      </p:sp>
      <p:sp>
        <p:nvSpPr>
          <p:cNvPr id="2249" name="Text Box 201">
            <a:extLst>
              <a:ext uri="{FF2B5EF4-FFF2-40B4-BE49-F238E27FC236}">
                <a16:creationId xmlns:a16="http://schemas.microsoft.com/office/drawing/2014/main" id="{8B5CB0F0-D112-4F0B-B8C9-E176F0520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570038"/>
            <a:ext cx="51054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nonnegative numbers</a:t>
            </a:r>
          </a:p>
        </p:txBody>
      </p:sp>
      <p:sp>
        <p:nvSpPr>
          <p:cNvPr id="2250" name="Text Box 202">
            <a:extLst>
              <a:ext uri="{FF2B5EF4-FFF2-40B4-BE49-F238E27FC236}">
                <a16:creationId xmlns:a16="http://schemas.microsoft.com/office/drawing/2014/main" id="{CAA7A118-54F7-4AB5-AB2E-542C0C120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027238"/>
            <a:ext cx="18288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Range:</a:t>
            </a:r>
          </a:p>
        </p:txBody>
      </p:sp>
      <p:sp>
        <p:nvSpPr>
          <p:cNvPr id="2251" name="Text Box 203">
            <a:extLst>
              <a:ext uri="{FF2B5EF4-FFF2-40B4-BE49-F238E27FC236}">
                <a16:creationId xmlns:a16="http://schemas.microsoft.com/office/drawing/2014/main" id="{A6A8CBBD-8729-4AF6-98B3-B8AC0DFDC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027238"/>
            <a:ext cx="70104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3000">
                <a:solidFill>
                  <a:srgbClr val="00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numbers greater than or equal to </a:t>
            </a:r>
            <a:r>
              <a:rPr lang="en-US" altLang="en-US" sz="3000" i="1">
                <a:solidFill>
                  <a:srgbClr val="00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altLang="en-US" sz="3000">
              <a:solidFill>
                <a:srgbClr val="0099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52" name="Object 204">
            <a:extLst>
              <a:ext uri="{FF2B5EF4-FFF2-40B4-BE49-F238E27FC236}">
                <a16:creationId xmlns:a16="http://schemas.microsoft.com/office/drawing/2014/main" id="{8B3583AE-4CBC-414E-9470-C2F1D4D17C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2560638"/>
          <a:ext cx="296703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5" name="Worksheet Builder Equation" r:id="rId11" imgW="914400" imgH="241300" progId="Equation">
                  <p:embed/>
                </p:oleObj>
              </mc:Choice>
              <mc:Fallback>
                <p:oleObj name="Worksheet Builder Equation" r:id="rId11" imgW="914400" imgH="241300" progId="Equation">
                  <p:embed/>
                  <p:pic>
                    <p:nvPicPr>
                      <p:cNvPr id="0" name="Object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560638"/>
                        <a:ext cx="2967038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" name="Text Box 205">
            <a:extLst>
              <a:ext uri="{FF2B5EF4-FFF2-40B4-BE49-F238E27FC236}">
                <a16:creationId xmlns:a16="http://schemas.microsoft.com/office/drawing/2014/main" id="{35DF56C3-8461-4E4A-BD15-6FAB88D84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170238"/>
            <a:ext cx="18288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Domain:</a:t>
            </a:r>
          </a:p>
        </p:txBody>
      </p:sp>
      <p:sp>
        <p:nvSpPr>
          <p:cNvPr id="2255" name="Text Box 207">
            <a:extLst>
              <a:ext uri="{FF2B5EF4-FFF2-40B4-BE49-F238E27FC236}">
                <a16:creationId xmlns:a16="http://schemas.microsoft.com/office/drawing/2014/main" id="{CA77F8AB-6C3F-423C-8BCA-9951E7699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627438"/>
            <a:ext cx="18288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Range:</a:t>
            </a:r>
          </a:p>
        </p:txBody>
      </p:sp>
      <p:grpSp>
        <p:nvGrpSpPr>
          <p:cNvPr id="2263" name="Group 215">
            <a:extLst>
              <a:ext uri="{FF2B5EF4-FFF2-40B4-BE49-F238E27FC236}">
                <a16:creationId xmlns:a16="http://schemas.microsoft.com/office/drawing/2014/main" id="{08EA8C42-EC09-4FC4-89BC-B6E050A61BF6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932238"/>
            <a:ext cx="3200400" cy="2362200"/>
            <a:chOff x="240" y="2640"/>
            <a:chExt cx="2592" cy="1488"/>
          </a:xfrm>
        </p:grpSpPr>
        <p:sp>
          <p:nvSpPr>
            <p:cNvPr id="25656" name="Line 198">
              <a:extLst>
                <a:ext uri="{FF2B5EF4-FFF2-40B4-BE49-F238E27FC236}">
                  <a16:creationId xmlns:a16="http://schemas.microsoft.com/office/drawing/2014/main" id="{E6606211-165C-4313-A5A3-96EB7480A2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3264"/>
              <a:ext cx="25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7" name="Line 199">
              <a:extLst>
                <a:ext uri="{FF2B5EF4-FFF2-40B4-BE49-F238E27FC236}">
                  <a16:creationId xmlns:a16="http://schemas.microsoft.com/office/drawing/2014/main" id="{ED22882F-3DB8-41F5-B5D5-D73DBF6F14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3552"/>
              <a:ext cx="25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8" name="Line 209">
              <a:extLst>
                <a:ext uri="{FF2B5EF4-FFF2-40B4-BE49-F238E27FC236}">
                  <a16:creationId xmlns:a16="http://schemas.microsoft.com/office/drawing/2014/main" id="{0E085677-C263-4014-ABF6-0E2280025D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3840"/>
              <a:ext cx="25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9" name="Line 210">
              <a:extLst>
                <a:ext uri="{FF2B5EF4-FFF2-40B4-BE49-F238E27FC236}">
                  <a16:creationId xmlns:a16="http://schemas.microsoft.com/office/drawing/2014/main" id="{44EFB262-C798-4A6D-BCD7-556DDBF687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4128"/>
              <a:ext cx="25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0" name="Line 211">
              <a:extLst>
                <a:ext uri="{FF2B5EF4-FFF2-40B4-BE49-F238E27FC236}">
                  <a16:creationId xmlns:a16="http://schemas.microsoft.com/office/drawing/2014/main" id="{49B3C1F4-79CC-44BC-AB0A-80A6F1582B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2976"/>
              <a:ext cx="25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1" name="Line 212">
              <a:extLst>
                <a:ext uri="{FF2B5EF4-FFF2-40B4-BE49-F238E27FC236}">
                  <a16:creationId xmlns:a16="http://schemas.microsoft.com/office/drawing/2014/main" id="{6CDC83A0-44D5-4B39-B279-9EAD44E892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736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662" name="Text Box 213">
              <a:extLst>
                <a:ext uri="{FF2B5EF4-FFF2-40B4-BE49-F238E27FC236}">
                  <a16:creationId xmlns:a16="http://schemas.microsoft.com/office/drawing/2014/main" id="{1EE30D3F-39ED-494C-8E2C-4B35925C9D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2640"/>
              <a:ext cx="336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9pPr>
            </a:lstStyle>
            <a:p>
              <a:pPr algn="l"/>
              <a:r>
                <a:rPr lang="en-US" altLang="en-US" sz="3000" i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25663" name="Text Box 214">
              <a:extLst>
                <a:ext uri="{FF2B5EF4-FFF2-40B4-BE49-F238E27FC236}">
                  <a16:creationId xmlns:a16="http://schemas.microsoft.com/office/drawing/2014/main" id="{4F0740C3-9C3A-498A-A43D-8E83899938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2640"/>
              <a:ext cx="336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9pPr>
            </a:lstStyle>
            <a:p>
              <a:pPr algn="l"/>
              <a:r>
                <a:rPr lang="en-US" altLang="en-US" sz="3000" i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  <p:graphicFrame>
        <p:nvGraphicFramePr>
          <p:cNvPr id="2264" name="Object 216">
            <a:extLst>
              <a:ext uri="{FF2B5EF4-FFF2-40B4-BE49-F238E27FC236}">
                <a16:creationId xmlns:a16="http://schemas.microsoft.com/office/drawing/2014/main" id="{CA94CD00-49E2-4ADF-9DB0-10098C6A8B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3170238"/>
          <a:ext cx="11684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6" name="Worksheet Builder Equation" r:id="rId13" imgW="342825" imgH="142795" progId="Equation">
                  <p:embed/>
                </p:oleObj>
              </mc:Choice>
              <mc:Fallback>
                <p:oleObj name="Worksheet Builder Equation" r:id="rId13" imgW="342825" imgH="142795" progId="Equation">
                  <p:embed/>
                  <p:pic>
                    <p:nvPicPr>
                      <p:cNvPr id="0" name="Object 2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170238"/>
                        <a:ext cx="116840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5" name="Object 217">
            <a:extLst>
              <a:ext uri="{FF2B5EF4-FFF2-40B4-BE49-F238E27FC236}">
                <a16:creationId xmlns:a16="http://schemas.microsoft.com/office/drawing/2014/main" id="{01F67645-4E01-4521-9B3B-710DE76943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3627438"/>
          <a:ext cx="1127125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7" name="Worksheet Builder Equation" r:id="rId15" imgW="333377" imgH="180855" progId="Equation">
                  <p:embed/>
                </p:oleObj>
              </mc:Choice>
              <mc:Fallback>
                <p:oleObj name="Worksheet Builder Equation" r:id="rId15" imgW="333377" imgH="180855" progId="Equation">
                  <p:embed/>
                  <p:pic>
                    <p:nvPicPr>
                      <p:cNvPr id="0" name="Object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627438"/>
                        <a:ext cx="1127125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6" name="Text Box 218">
            <a:extLst>
              <a:ext uri="{FF2B5EF4-FFF2-40B4-BE49-F238E27FC236}">
                <a16:creationId xmlns:a16="http://schemas.microsoft.com/office/drawing/2014/main" id="{893DD158-506B-4949-9E86-C59D96FA8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389438"/>
            <a:ext cx="3810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267" name="Text Box 219">
            <a:extLst>
              <a:ext uri="{FF2B5EF4-FFF2-40B4-BE49-F238E27FC236}">
                <a16:creationId xmlns:a16="http://schemas.microsoft.com/office/drawing/2014/main" id="{C5B7D546-0B72-4E1A-9C79-E7D5BB175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846638"/>
            <a:ext cx="3810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68" name="Text Box 220">
            <a:extLst>
              <a:ext uri="{FF2B5EF4-FFF2-40B4-BE49-F238E27FC236}">
                <a16:creationId xmlns:a16="http://schemas.microsoft.com/office/drawing/2014/main" id="{FAB3A764-555A-4451-AE4F-5C2F6AF37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03838"/>
            <a:ext cx="3810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269" name="Text Box 221">
            <a:extLst>
              <a:ext uri="{FF2B5EF4-FFF2-40B4-BE49-F238E27FC236}">
                <a16:creationId xmlns:a16="http://schemas.microsoft.com/office/drawing/2014/main" id="{D68E127C-6169-4C29-B5DD-C95E4ABD5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61038"/>
            <a:ext cx="3810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graphicFrame>
        <p:nvGraphicFramePr>
          <p:cNvPr id="2270" name="Object 222">
            <a:extLst>
              <a:ext uri="{FF2B5EF4-FFF2-40B4-BE49-F238E27FC236}">
                <a16:creationId xmlns:a16="http://schemas.microsoft.com/office/drawing/2014/main" id="{E2F8A693-955B-4170-84A3-008B91A7BE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4465638"/>
          <a:ext cx="1790700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8" name="Worksheet Builder Equation" r:id="rId17" imgW="748975" imgH="241195" progId="Equation">
                  <p:embed/>
                </p:oleObj>
              </mc:Choice>
              <mc:Fallback>
                <p:oleObj name="Worksheet Builder Equation" r:id="rId17" imgW="748975" imgH="241195" progId="Equation">
                  <p:embed/>
                  <p:pic>
                    <p:nvPicPr>
                      <p:cNvPr id="0" name="Object 2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465638"/>
                        <a:ext cx="1790700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1" name="Object 223">
            <a:extLst>
              <a:ext uri="{FF2B5EF4-FFF2-40B4-BE49-F238E27FC236}">
                <a16:creationId xmlns:a16="http://schemas.microsoft.com/office/drawing/2014/main" id="{04D70E3B-750F-4D52-B1C8-2D087A8096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0" y="4541838"/>
          <a:ext cx="54610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9" name="Worksheet Builder Equation" r:id="rId19" imgW="228501" imgH="152334" progId="Equation">
                  <p:embed/>
                </p:oleObj>
              </mc:Choice>
              <mc:Fallback>
                <p:oleObj name="Worksheet Builder Equation" r:id="rId19" imgW="228501" imgH="152334" progId="Equation">
                  <p:embed/>
                  <p:pic>
                    <p:nvPicPr>
                      <p:cNvPr id="0" name="Object 2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541838"/>
                        <a:ext cx="54610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2" name="Object 224">
            <a:extLst>
              <a:ext uri="{FF2B5EF4-FFF2-40B4-BE49-F238E27FC236}">
                <a16:creationId xmlns:a16="http://schemas.microsoft.com/office/drawing/2014/main" id="{08BBABCC-5C35-47E5-AA9A-F654A45022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6150" y="4922838"/>
          <a:ext cx="1727200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0" name="Worksheet Builder Equation" r:id="rId21" imgW="723586" imgH="241195" progId="Equation">
                  <p:embed/>
                </p:oleObj>
              </mc:Choice>
              <mc:Fallback>
                <p:oleObj name="Worksheet Builder Equation" r:id="rId21" imgW="723586" imgH="241195" progId="Equation">
                  <p:embed/>
                  <p:pic>
                    <p:nvPicPr>
                      <p:cNvPr id="0" name="Object 2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150" y="4922838"/>
                        <a:ext cx="1727200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3" name="Object 225">
            <a:extLst>
              <a:ext uri="{FF2B5EF4-FFF2-40B4-BE49-F238E27FC236}">
                <a16:creationId xmlns:a16="http://schemas.microsoft.com/office/drawing/2014/main" id="{F04EF698-F564-42EA-A95B-638343775C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78100" y="4999038"/>
          <a:ext cx="573088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1" name="Worksheet Builder Equation" r:id="rId23" imgW="241195" imgH="152334" progId="Equation">
                  <p:embed/>
                </p:oleObj>
              </mc:Choice>
              <mc:Fallback>
                <p:oleObj name="Worksheet Builder Equation" r:id="rId23" imgW="241195" imgH="152334" progId="Equation">
                  <p:embed/>
                  <p:pic>
                    <p:nvPicPr>
                      <p:cNvPr id="0" name="Object 2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4999038"/>
                        <a:ext cx="573088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4" name="Object 226">
            <a:extLst>
              <a:ext uri="{FF2B5EF4-FFF2-40B4-BE49-F238E27FC236}">
                <a16:creationId xmlns:a16="http://schemas.microsoft.com/office/drawing/2014/main" id="{5C6D207E-8709-45CA-B4E6-674E2DF4FE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5380038"/>
          <a:ext cx="1790700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2" name="Worksheet Builder Equation" r:id="rId25" imgW="748975" imgH="241195" progId="Equation">
                  <p:embed/>
                </p:oleObj>
              </mc:Choice>
              <mc:Fallback>
                <p:oleObj name="Worksheet Builder Equation" r:id="rId25" imgW="748975" imgH="241195" progId="Equation">
                  <p:embed/>
                  <p:pic>
                    <p:nvPicPr>
                      <p:cNvPr id="0" name="Object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380038"/>
                        <a:ext cx="1790700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5" name="Object 227">
            <a:extLst>
              <a:ext uri="{FF2B5EF4-FFF2-40B4-BE49-F238E27FC236}">
                <a16:creationId xmlns:a16="http://schemas.microsoft.com/office/drawing/2014/main" id="{377A8535-A344-4E41-BEAF-39B6F4ADA0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0" y="5456238"/>
          <a:ext cx="54610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3" name="Worksheet Builder Equation" r:id="rId27" imgW="228501" imgH="152334" progId="Equation">
                  <p:embed/>
                </p:oleObj>
              </mc:Choice>
              <mc:Fallback>
                <p:oleObj name="Worksheet Builder Equation" r:id="rId27" imgW="228501" imgH="152334" progId="Equation">
                  <p:embed/>
                  <p:pic>
                    <p:nvPicPr>
                      <p:cNvPr id="0" name="Object 2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456238"/>
                        <a:ext cx="54610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6" name="Object 228">
            <a:extLst>
              <a:ext uri="{FF2B5EF4-FFF2-40B4-BE49-F238E27FC236}">
                <a16:creationId xmlns:a16="http://schemas.microsoft.com/office/drawing/2014/main" id="{3BAF649A-4BE2-421A-B714-127AF67AF6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5837238"/>
          <a:ext cx="17907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4" name="Worksheet Builder Equation" r:id="rId29" imgW="748975" imgH="241195" progId="Equation">
                  <p:embed/>
                </p:oleObj>
              </mc:Choice>
              <mc:Fallback>
                <p:oleObj name="Worksheet Builder Equation" r:id="rId29" imgW="748975" imgH="241195" progId="Equation">
                  <p:embed/>
                  <p:pic>
                    <p:nvPicPr>
                      <p:cNvPr id="0" name="Object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837238"/>
                        <a:ext cx="17907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7" name="Object 229">
            <a:extLst>
              <a:ext uri="{FF2B5EF4-FFF2-40B4-BE49-F238E27FC236}">
                <a16:creationId xmlns:a16="http://schemas.microsoft.com/office/drawing/2014/main" id="{7D5DA9FB-EEB5-4733-A301-973BD2EB2A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78100" y="5913438"/>
          <a:ext cx="5730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5" name="Worksheet Builder Equation" r:id="rId31" imgW="241195" imgH="152334" progId="Equation">
                  <p:embed/>
                </p:oleObj>
              </mc:Choice>
              <mc:Fallback>
                <p:oleObj name="Worksheet Builder Equation" r:id="rId31" imgW="241195" imgH="152334" progId="Equation">
                  <p:embed/>
                  <p:pic>
                    <p:nvPicPr>
                      <p:cNvPr id="0" name="Object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5913438"/>
                        <a:ext cx="5730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99" name="Group 251">
            <a:extLst>
              <a:ext uri="{FF2B5EF4-FFF2-40B4-BE49-F238E27FC236}">
                <a16:creationId xmlns:a16="http://schemas.microsoft.com/office/drawing/2014/main" id="{FFAE35D2-E172-4747-A871-CF749B6560F0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3246438"/>
            <a:ext cx="2743200" cy="2743200"/>
            <a:chOff x="2544" y="2352"/>
            <a:chExt cx="1728" cy="1728"/>
          </a:xfrm>
        </p:grpSpPr>
        <p:grpSp>
          <p:nvGrpSpPr>
            <p:cNvPr id="25635" name="Group 250">
              <a:extLst>
                <a:ext uri="{FF2B5EF4-FFF2-40B4-BE49-F238E27FC236}">
                  <a16:creationId xmlns:a16="http://schemas.microsoft.com/office/drawing/2014/main" id="{22EFB131-CB78-41FD-9E75-EC23B80251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4" y="2352"/>
              <a:ext cx="1728" cy="1728"/>
              <a:chOff x="2544" y="2352"/>
              <a:chExt cx="2400" cy="1728"/>
            </a:xfrm>
          </p:grpSpPr>
          <p:sp>
            <p:nvSpPr>
              <p:cNvPr id="25646" name="Line 230">
                <a:extLst>
                  <a:ext uri="{FF2B5EF4-FFF2-40B4-BE49-F238E27FC236}">
                    <a16:creationId xmlns:a16="http://schemas.microsoft.com/office/drawing/2014/main" id="{337CBCF2-2538-43CE-9781-B81CCC180D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4080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647" name="Line 231">
                <a:extLst>
                  <a:ext uri="{FF2B5EF4-FFF2-40B4-BE49-F238E27FC236}">
                    <a16:creationId xmlns:a16="http://schemas.microsoft.com/office/drawing/2014/main" id="{65029943-1899-4E0A-A023-2250034F3D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888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648" name="Line 232">
                <a:extLst>
                  <a:ext uri="{FF2B5EF4-FFF2-40B4-BE49-F238E27FC236}">
                    <a16:creationId xmlns:a16="http://schemas.microsoft.com/office/drawing/2014/main" id="{B9ED9C28-6F73-4873-AB49-DB73862878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696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649" name="Line 233">
                <a:extLst>
                  <a:ext uri="{FF2B5EF4-FFF2-40B4-BE49-F238E27FC236}">
                    <a16:creationId xmlns:a16="http://schemas.microsoft.com/office/drawing/2014/main" id="{C963304A-A956-46C7-90F9-A6B3B5BD64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504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650" name="Line 234">
                <a:extLst>
                  <a:ext uri="{FF2B5EF4-FFF2-40B4-BE49-F238E27FC236}">
                    <a16:creationId xmlns:a16="http://schemas.microsoft.com/office/drawing/2014/main" id="{AD61995A-6389-408D-AA9E-1E3C422BCC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312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651" name="Line 235">
                <a:extLst>
                  <a:ext uri="{FF2B5EF4-FFF2-40B4-BE49-F238E27FC236}">
                    <a16:creationId xmlns:a16="http://schemas.microsoft.com/office/drawing/2014/main" id="{5677DA5A-A1BE-4C98-AABC-8D84A78522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120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652" name="Line 236">
                <a:extLst>
                  <a:ext uri="{FF2B5EF4-FFF2-40B4-BE49-F238E27FC236}">
                    <a16:creationId xmlns:a16="http://schemas.microsoft.com/office/drawing/2014/main" id="{01A12A5E-EAD8-4D7C-94CB-792E23226A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928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653" name="Line 237">
                <a:extLst>
                  <a:ext uri="{FF2B5EF4-FFF2-40B4-BE49-F238E27FC236}">
                    <a16:creationId xmlns:a16="http://schemas.microsoft.com/office/drawing/2014/main" id="{6854A503-E8EB-4224-85AB-F0644F537F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736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654" name="Line 238">
                <a:extLst>
                  <a:ext uri="{FF2B5EF4-FFF2-40B4-BE49-F238E27FC236}">
                    <a16:creationId xmlns:a16="http://schemas.microsoft.com/office/drawing/2014/main" id="{81677DF2-307B-4E93-ADD3-CA34B7C1C3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544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655" name="Line 239">
                <a:extLst>
                  <a:ext uri="{FF2B5EF4-FFF2-40B4-BE49-F238E27FC236}">
                    <a16:creationId xmlns:a16="http://schemas.microsoft.com/office/drawing/2014/main" id="{8DDAB8D3-3D61-456F-900F-A6CA04A6D5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352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5636" name="Line 240">
              <a:extLst>
                <a:ext uri="{FF2B5EF4-FFF2-40B4-BE49-F238E27FC236}">
                  <a16:creationId xmlns:a16="http://schemas.microsoft.com/office/drawing/2014/main" id="{861BFC6F-4F19-44E3-968E-CB9EBC0720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637" name="Line 241">
              <a:extLst>
                <a:ext uri="{FF2B5EF4-FFF2-40B4-BE49-F238E27FC236}">
                  <a16:creationId xmlns:a16="http://schemas.microsoft.com/office/drawing/2014/main" id="{7C97FAF7-E337-49C3-BE6F-3646326C15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638" name="Line 242">
              <a:extLst>
                <a:ext uri="{FF2B5EF4-FFF2-40B4-BE49-F238E27FC236}">
                  <a16:creationId xmlns:a16="http://schemas.microsoft.com/office/drawing/2014/main" id="{97579B77-4816-408C-A3A4-376823D692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639" name="Line 243">
              <a:extLst>
                <a:ext uri="{FF2B5EF4-FFF2-40B4-BE49-F238E27FC236}">
                  <a16:creationId xmlns:a16="http://schemas.microsoft.com/office/drawing/2014/main" id="{151F0938-FE28-4526-AD97-B87B6E3725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640" name="Line 244">
              <a:extLst>
                <a:ext uri="{FF2B5EF4-FFF2-40B4-BE49-F238E27FC236}">
                  <a16:creationId xmlns:a16="http://schemas.microsoft.com/office/drawing/2014/main" id="{D1D92975-A3A9-40AC-B21D-EC9273AD31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641" name="Line 245">
              <a:extLst>
                <a:ext uri="{FF2B5EF4-FFF2-40B4-BE49-F238E27FC236}">
                  <a16:creationId xmlns:a16="http://schemas.microsoft.com/office/drawing/2014/main" id="{6FFD3F7A-C098-4D43-B285-47201FDC94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642" name="Line 246">
              <a:extLst>
                <a:ext uri="{FF2B5EF4-FFF2-40B4-BE49-F238E27FC236}">
                  <a16:creationId xmlns:a16="http://schemas.microsoft.com/office/drawing/2014/main" id="{10661CE0-7BC4-4F38-839A-3C802C3F1E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643" name="Line 247">
              <a:extLst>
                <a:ext uri="{FF2B5EF4-FFF2-40B4-BE49-F238E27FC236}">
                  <a16:creationId xmlns:a16="http://schemas.microsoft.com/office/drawing/2014/main" id="{50897BD1-5991-46AC-A174-ECA60EC403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644" name="Line 248">
              <a:extLst>
                <a:ext uri="{FF2B5EF4-FFF2-40B4-BE49-F238E27FC236}">
                  <a16:creationId xmlns:a16="http://schemas.microsoft.com/office/drawing/2014/main" id="{93F66E79-4BC4-409D-810C-3AFB48DC1D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645" name="Line 249">
              <a:extLst>
                <a:ext uri="{FF2B5EF4-FFF2-40B4-BE49-F238E27FC236}">
                  <a16:creationId xmlns:a16="http://schemas.microsoft.com/office/drawing/2014/main" id="{2752DF40-EDE4-4566-8468-637D1DAF02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302" name="Group 254">
            <a:extLst>
              <a:ext uri="{FF2B5EF4-FFF2-40B4-BE49-F238E27FC236}">
                <a16:creationId xmlns:a16="http://schemas.microsoft.com/office/drawing/2014/main" id="{F6F465BB-1438-4745-B4BA-09E8A9D33F65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3017838"/>
            <a:ext cx="3200400" cy="3200400"/>
            <a:chOff x="2784" y="2064"/>
            <a:chExt cx="2016" cy="2016"/>
          </a:xfrm>
        </p:grpSpPr>
        <p:sp>
          <p:nvSpPr>
            <p:cNvPr id="25633" name="Line 252">
              <a:extLst>
                <a:ext uri="{FF2B5EF4-FFF2-40B4-BE49-F238E27FC236}">
                  <a16:creationId xmlns:a16="http://schemas.microsoft.com/office/drawing/2014/main" id="{4F6D7FE8-A628-4E47-AD5D-8EF844D9A8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0" y="2064"/>
              <a:ext cx="0" cy="20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634" name="Line 253">
              <a:extLst>
                <a:ext uri="{FF2B5EF4-FFF2-40B4-BE49-F238E27FC236}">
                  <a16:creationId xmlns:a16="http://schemas.microsoft.com/office/drawing/2014/main" id="{8262E0B9-D1A5-491A-8F1C-192AB37D91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3744"/>
              <a:ext cx="20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303" name="Oval 255">
            <a:extLst>
              <a:ext uri="{FF2B5EF4-FFF2-40B4-BE49-F238E27FC236}">
                <a16:creationId xmlns:a16="http://schemas.microsoft.com/office/drawing/2014/main" id="{4E8B77A5-BB28-47F9-ABFD-EB495A6A4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303838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endParaRPr lang="en-US" altLang="en-US"/>
          </a:p>
        </p:txBody>
      </p:sp>
      <p:sp>
        <p:nvSpPr>
          <p:cNvPr id="2304" name="Oval 256">
            <a:extLst>
              <a:ext uri="{FF2B5EF4-FFF2-40B4-BE49-F238E27FC236}">
                <a16:creationId xmlns:a16="http://schemas.microsoft.com/office/drawing/2014/main" id="{20731AB6-C356-4EB4-8416-4AC6BFC82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694238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endParaRPr lang="en-US" altLang="en-US"/>
          </a:p>
        </p:txBody>
      </p:sp>
      <p:sp>
        <p:nvSpPr>
          <p:cNvPr id="2305" name="Oval 257">
            <a:extLst>
              <a:ext uri="{FF2B5EF4-FFF2-40B4-BE49-F238E27FC236}">
                <a16:creationId xmlns:a16="http://schemas.microsoft.com/office/drawing/2014/main" id="{265E87E4-C646-4758-BBDB-23DBAF279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084638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endParaRPr lang="en-US" altLang="en-US"/>
          </a:p>
        </p:txBody>
      </p:sp>
      <p:sp>
        <p:nvSpPr>
          <p:cNvPr id="2306" name="Oval 258">
            <a:extLst>
              <a:ext uri="{FF2B5EF4-FFF2-40B4-BE49-F238E27FC236}">
                <a16:creationId xmlns:a16="http://schemas.microsoft.com/office/drawing/2014/main" id="{A015CD31-61B5-4A95-A011-AD11EE986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475038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endParaRPr lang="en-US" altLang="en-US"/>
          </a:p>
        </p:txBody>
      </p:sp>
      <p:cxnSp>
        <p:nvCxnSpPr>
          <p:cNvPr id="2307" name="AutoShape 259">
            <a:extLst>
              <a:ext uri="{FF2B5EF4-FFF2-40B4-BE49-F238E27FC236}">
                <a16:creationId xmlns:a16="http://schemas.microsoft.com/office/drawing/2014/main" id="{BD79B831-CA98-4513-AD0E-1ED45F873517}"/>
              </a:ext>
            </a:extLst>
          </p:cNvPr>
          <p:cNvCxnSpPr>
            <a:cxnSpLocks noChangeShapeType="1"/>
            <a:stCxn id="2303" idx="7"/>
          </p:cNvCxnSpPr>
          <p:nvPr/>
        </p:nvCxnSpPr>
        <p:spPr bwMode="auto">
          <a:xfrm rot="-5400000">
            <a:off x="6111875" y="2293938"/>
            <a:ext cx="1927225" cy="4137025"/>
          </a:xfrm>
          <a:prstGeom prst="curvedConnector2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500"/>
                                        <p:tgtEl>
                                          <p:spTgt spid="22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2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2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2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2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2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1" dur="500"/>
                                        <p:tgtEl>
                                          <p:spTgt spid="23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0" dur="500"/>
                                        <p:tgtEl>
                                          <p:spTgt spid="23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utoUpdateAnimBg="0"/>
      <p:bldP spid="2248" grpId="0" autoUpdateAnimBg="0"/>
      <p:bldP spid="2249" grpId="0" autoUpdateAnimBg="0"/>
      <p:bldP spid="2250" grpId="0" autoUpdateAnimBg="0"/>
      <p:bldP spid="2251" grpId="0" autoUpdateAnimBg="0"/>
      <p:bldP spid="2253" grpId="0" autoUpdateAnimBg="0"/>
      <p:bldP spid="2255" grpId="0" autoUpdateAnimBg="0"/>
      <p:bldP spid="2266" grpId="0" autoUpdateAnimBg="0"/>
      <p:bldP spid="2267" grpId="0" autoUpdateAnimBg="0"/>
      <p:bldP spid="2268" grpId="0" autoUpdateAnimBg="0"/>
      <p:bldP spid="2269" grpId="0" autoUpdateAnimBg="0"/>
      <p:bldP spid="2303" grpId="0" animBg="1"/>
      <p:bldP spid="2304" grpId="0" animBg="1"/>
      <p:bldP spid="2305" grpId="0" animBg="1"/>
      <p:bldP spid="230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>
            <a:extLst>
              <a:ext uri="{FF2B5EF4-FFF2-40B4-BE49-F238E27FC236}">
                <a16:creationId xmlns:a16="http://schemas.microsoft.com/office/drawing/2014/main" id="{C2C733F0-77FA-4088-BB86-DA8CAF5A1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325" y="152400"/>
            <a:ext cx="9144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Graphing Square-root Functions</a:t>
            </a:r>
          </a:p>
        </p:txBody>
      </p:sp>
      <p:graphicFrame>
        <p:nvGraphicFramePr>
          <p:cNvPr id="26627" name="Object 4">
            <a:extLst>
              <a:ext uri="{FF2B5EF4-FFF2-40B4-BE49-F238E27FC236}">
                <a16:creationId xmlns:a16="http://schemas.microsoft.com/office/drawing/2014/main" id="{3EEC653F-413A-4E57-811A-0C97285C7D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1143000"/>
          <a:ext cx="48768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4" name="Worksheet Builder Equation" r:id="rId8" imgW="1409631" imgH="228634" progId="Equation">
                  <p:embed/>
                </p:oleObj>
              </mc:Choice>
              <mc:Fallback>
                <p:oleObj name="Worksheet Builder Equation" r:id="rId8" imgW="1409631" imgH="228634" progId="Equation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143000"/>
                        <a:ext cx="4876800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7" name="Object 9">
            <a:extLst>
              <a:ext uri="{FF2B5EF4-FFF2-40B4-BE49-F238E27FC236}">
                <a16:creationId xmlns:a16="http://schemas.microsoft.com/office/drawing/2014/main" id="{0A0489BE-A121-4A25-BACB-B5FD0F922F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2019300"/>
          <a:ext cx="304958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5" name="Worksheet Builder Equation" r:id="rId10" imgW="939392" imgH="241195" progId="Equation">
                  <p:embed/>
                </p:oleObj>
              </mc:Choice>
              <mc:Fallback>
                <p:oleObj name="Worksheet Builder Equation" r:id="rId10" imgW="939392" imgH="241195" progId="Equation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019300"/>
                        <a:ext cx="3049588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8" name="Text Box 10">
            <a:extLst>
              <a:ext uri="{FF2B5EF4-FFF2-40B4-BE49-F238E27FC236}">
                <a16:creationId xmlns:a16="http://schemas.microsoft.com/office/drawing/2014/main" id="{325FDABE-5266-45A0-AEEF-A43369AF2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781300"/>
            <a:ext cx="18288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Domain:</a:t>
            </a:r>
          </a:p>
        </p:txBody>
      </p:sp>
      <p:sp>
        <p:nvSpPr>
          <p:cNvPr id="22539" name="Text Box 11">
            <a:extLst>
              <a:ext uri="{FF2B5EF4-FFF2-40B4-BE49-F238E27FC236}">
                <a16:creationId xmlns:a16="http://schemas.microsoft.com/office/drawing/2014/main" id="{BF6686F7-6E59-44B1-B70B-2138F3868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238500"/>
            <a:ext cx="18288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Range:</a:t>
            </a:r>
          </a:p>
        </p:txBody>
      </p:sp>
      <p:grpSp>
        <p:nvGrpSpPr>
          <p:cNvPr id="22540" name="Group 12">
            <a:extLst>
              <a:ext uri="{FF2B5EF4-FFF2-40B4-BE49-F238E27FC236}">
                <a16:creationId xmlns:a16="http://schemas.microsoft.com/office/drawing/2014/main" id="{694DBA7C-1FA8-4D41-8AFE-7222DEA84539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771900"/>
            <a:ext cx="3200400" cy="2362200"/>
            <a:chOff x="240" y="2640"/>
            <a:chExt cx="2592" cy="1488"/>
          </a:xfrm>
        </p:grpSpPr>
        <p:sp>
          <p:nvSpPr>
            <p:cNvPr id="26676" name="Line 13">
              <a:extLst>
                <a:ext uri="{FF2B5EF4-FFF2-40B4-BE49-F238E27FC236}">
                  <a16:creationId xmlns:a16="http://schemas.microsoft.com/office/drawing/2014/main" id="{0E4F6521-29F6-48BD-A099-3BC8953027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3264"/>
              <a:ext cx="25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7" name="Line 14">
              <a:extLst>
                <a:ext uri="{FF2B5EF4-FFF2-40B4-BE49-F238E27FC236}">
                  <a16:creationId xmlns:a16="http://schemas.microsoft.com/office/drawing/2014/main" id="{EB451300-7D24-4945-A86F-18ECF2BFCC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3552"/>
              <a:ext cx="25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8" name="Line 15">
              <a:extLst>
                <a:ext uri="{FF2B5EF4-FFF2-40B4-BE49-F238E27FC236}">
                  <a16:creationId xmlns:a16="http://schemas.microsoft.com/office/drawing/2014/main" id="{AA51F532-5322-42EB-8EE8-764E2FBCD3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3840"/>
              <a:ext cx="25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9" name="Line 16">
              <a:extLst>
                <a:ext uri="{FF2B5EF4-FFF2-40B4-BE49-F238E27FC236}">
                  <a16:creationId xmlns:a16="http://schemas.microsoft.com/office/drawing/2014/main" id="{69D46228-F489-4F9C-91DC-8C5FFBAC43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4128"/>
              <a:ext cx="25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0" name="Line 17">
              <a:extLst>
                <a:ext uri="{FF2B5EF4-FFF2-40B4-BE49-F238E27FC236}">
                  <a16:creationId xmlns:a16="http://schemas.microsoft.com/office/drawing/2014/main" id="{CD95D707-0E7F-44C0-9384-07F6C175CE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2976"/>
              <a:ext cx="25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1" name="Line 18">
              <a:extLst>
                <a:ext uri="{FF2B5EF4-FFF2-40B4-BE49-F238E27FC236}">
                  <a16:creationId xmlns:a16="http://schemas.microsoft.com/office/drawing/2014/main" id="{70E6F6F5-CCEC-4A6C-AB54-D6A8E7F106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736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682" name="Text Box 19">
              <a:extLst>
                <a:ext uri="{FF2B5EF4-FFF2-40B4-BE49-F238E27FC236}">
                  <a16:creationId xmlns:a16="http://schemas.microsoft.com/office/drawing/2014/main" id="{E47F078A-8E83-4BA2-818A-3DE6FD82C4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2640"/>
              <a:ext cx="336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9pPr>
            </a:lstStyle>
            <a:p>
              <a:pPr algn="l"/>
              <a:r>
                <a:rPr lang="en-US" altLang="en-US" sz="3000" i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26683" name="Text Box 20">
              <a:extLst>
                <a:ext uri="{FF2B5EF4-FFF2-40B4-BE49-F238E27FC236}">
                  <a16:creationId xmlns:a16="http://schemas.microsoft.com/office/drawing/2014/main" id="{3B7BA843-0281-4622-A4FC-33854F3348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2640"/>
              <a:ext cx="336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9pPr>
            </a:lstStyle>
            <a:p>
              <a:pPr algn="l"/>
              <a:r>
                <a:rPr lang="en-US" altLang="en-US" sz="3000" i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  <p:graphicFrame>
        <p:nvGraphicFramePr>
          <p:cNvPr id="22549" name="Object 21">
            <a:extLst>
              <a:ext uri="{FF2B5EF4-FFF2-40B4-BE49-F238E27FC236}">
                <a16:creationId xmlns:a16="http://schemas.microsoft.com/office/drawing/2014/main" id="{479EB43D-4D32-4C3E-A06E-18653AE4A0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2781300"/>
          <a:ext cx="11684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6" name="Worksheet Builder Equation" r:id="rId12" imgW="342825" imgH="142795" progId="Equation">
                  <p:embed/>
                </p:oleObj>
              </mc:Choice>
              <mc:Fallback>
                <p:oleObj name="Worksheet Builder Equation" r:id="rId12" imgW="342825" imgH="142795" progId="Equation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781300"/>
                        <a:ext cx="116840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50" name="Object 22">
            <a:extLst>
              <a:ext uri="{FF2B5EF4-FFF2-40B4-BE49-F238E27FC236}">
                <a16:creationId xmlns:a16="http://schemas.microsoft.com/office/drawing/2014/main" id="{4C08A14B-9A61-469E-A2ED-3736F32848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3238500"/>
          <a:ext cx="1419225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7" name="Worksheet Builder Equation" r:id="rId14" imgW="419218" imgH="180855" progId="Equation">
                  <p:embed/>
                </p:oleObj>
              </mc:Choice>
              <mc:Fallback>
                <p:oleObj name="Worksheet Builder Equation" r:id="rId14" imgW="419218" imgH="180855" progId="Equation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238500"/>
                        <a:ext cx="1419225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1" name="Text Box 23">
            <a:extLst>
              <a:ext uri="{FF2B5EF4-FFF2-40B4-BE49-F238E27FC236}">
                <a16:creationId xmlns:a16="http://schemas.microsoft.com/office/drawing/2014/main" id="{A25B092F-789F-41A0-A09A-65F6107B5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229100"/>
            <a:ext cx="381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2552" name="Text Box 24">
            <a:extLst>
              <a:ext uri="{FF2B5EF4-FFF2-40B4-BE49-F238E27FC236}">
                <a16:creationId xmlns:a16="http://schemas.microsoft.com/office/drawing/2014/main" id="{A7CDEF5C-2AE4-4C61-BBFA-299DA9A6C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686300"/>
            <a:ext cx="381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553" name="Text Box 25">
            <a:extLst>
              <a:ext uri="{FF2B5EF4-FFF2-40B4-BE49-F238E27FC236}">
                <a16:creationId xmlns:a16="http://schemas.microsoft.com/office/drawing/2014/main" id="{D90A75FA-2976-45B3-B21E-4D23B76BB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143500"/>
            <a:ext cx="381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2554" name="Text Box 26">
            <a:extLst>
              <a:ext uri="{FF2B5EF4-FFF2-40B4-BE49-F238E27FC236}">
                <a16:creationId xmlns:a16="http://schemas.microsoft.com/office/drawing/2014/main" id="{1B3A6930-CD84-4C62-A3CA-DD0075C6A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00700"/>
            <a:ext cx="381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graphicFrame>
        <p:nvGraphicFramePr>
          <p:cNvPr id="22555" name="Object 27">
            <a:extLst>
              <a:ext uri="{FF2B5EF4-FFF2-40B4-BE49-F238E27FC236}">
                <a16:creationId xmlns:a16="http://schemas.microsoft.com/office/drawing/2014/main" id="{AE0A7C88-4F45-4528-B5B8-05F327DD3A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4305300"/>
          <a:ext cx="179070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8" name="Worksheet Builder Equation" r:id="rId16" imgW="748975" imgH="241195" progId="Equation">
                  <p:embed/>
                </p:oleObj>
              </mc:Choice>
              <mc:Fallback>
                <p:oleObj name="Worksheet Builder Equation" r:id="rId16" imgW="748975" imgH="241195" progId="Equation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305300"/>
                        <a:ext cx="1790700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56" name="Object 28">
            <a:extLst>
              <a:ext uri="{FF2B5EF4-FFF2-40B4-BE49-F238E27FC236}">
                <a16:creationId xmlns:a16="http://schemas.microsoft.com/office/drawing/2014/main" id="{592032B7-7F8E-4240-B901-ED51771507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0" y="4381500"/>
          <a:ext cx="7556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9" name="Worksheet Builder Equation" r:id="rId18" imgW="317225" imgH="152268" progId="Equation">
                  <p:embed/>
                </p:oleObj>
              </mc:Choice>
              <mc:Fallback>
                <p:oleObj name="Worksheet Builder Equation" r:id="rId18" imgW="317225" imgH="152268" progId="Equation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381500"/>
                        <a:ext cx="7556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57" name="Object 29">
            <a:extLst>
              <a:ext uri="{FF2B5EF4-FFF2-40B4-BE49-F238E27FC236}">
                <a16:creationId xmlns:a16="http://schemas.microsoft.com/office/drawing/2014/main" id="{1D83921C-BC6B-4427-9AE0-B8EC8789C8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6150" y="4762500"/>
          <a:ext cx="172720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0" name="Worksheet Builder Equation" r:id="rId20" imgW="723586" imgH="241195" progId="Equation">
                  <p:embed/>
                </p:oleObj>
              </mc:Choice>
              <mc:Fallback>
                <p:oleObj name="Worksheet Builder Equation" r:id="rId20" imgW="723586" imgH="241195" progId="Equation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150" y="4762500"/>
                        <a:ext cx="1727200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58" name="Object 30">
            <a:extLst>
              <a:ext uri="{FF2B5EF4-FFF2-40B4-BE49-F238E27FC236}">
                <a16:creationId xmlns:a16="http://schemas.microsoft.com/office/drawing/2014/main" id="{2D711CFA-E8DE-4FA3-964D-B369C62F90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0" y="4838700"/>
          <a:ext cx="5461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1" name="Worksheet Builder Equation" r:id="rId22" imgW="228501" imgH="152334" progId="Equation">
                  <p:embed/>
                </p:oleObj>
              </mc:Choice>
              <mc:Fallback>
                <p:oleObj name="Worksheet Builder Equation" r:id="rId22" imgW="228501" imgH="152334" progId="Equation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838700"/>
                        <a:ext cx="54610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59" name="Object 31">
            <a:extLst>
              <a:ext uri="{FF2B5EF4-FFF2-40B4-BE49-F238E27FC236}">
                <a16:creationId xmlns:a16="http://schemas.microsoft.com/office/drawing/2014/main" id="{727E427C-7F9B-4B0A-9300-27609DD121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5219700"/>
          <a:ext cx="179070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2" name="Worksheet Builder Equation" r:id="rId24" imgW="748975" imgH="241195" progId="Equation">
                  <p:embed/>
                </p:oleObj>
              </mc:Choice>
              <mc:Fallback>
                <p:oleObj name="Worksheet Builder Equation" r:id="rId24" imgW="748975" imgH="241195" progId="Equation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219700"/>
                        <a:ext cx="1790700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60" name="Object 32">
            <a:extLst>
              <a:ext uri="{FF2B5EF4-FFF2-40B4-BE49-F238E27FC236}">
                <a16:creationId xmlns:a16="http://schemas.microsoft.com/office/drawing/2014/main" id="{846D4159-6C38-456B-93C0-FBF7431A77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78100" y="5295900"/>
          <a:ext cx="57308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3" name="Worksheet Builder Equation" r:id="rId26" imgW="241195" imgH="152334" progId="Equation">
                  <p:embed/>
                </p:oleObj>
              </mc:Choice>
              <mc:Fallback>
                <p:oleObj name="Worksheet Builder Equation" r:id="rId26" imgW="241195" imgH="152334" progId="Equation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5295900"/>
                        <a:ext cx="573088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61" name="Object 33">
            <a:extLst>
              <a:ext uri="{FF2B5EF4-FFF2-40B4-BE49-F238E27FC236}">
                <a16:creationId xmlns:a16="http://schemas.microsoft.com/office/drawing/2014/main" id="{D34CE16E-5453-42E9-8F88-34D5D0A7B2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5676900"/>
          <a:ext cx="17907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4" name="Worksheet Builder Equation" r:id="rId28" imgW="748975" imgH="241195" progId="Equation">
                  <p:embed/>
                </p:oleObj>
              </mc:Choice>
              <mc:Fallback>
                <p:oleObj name="Worksheet Builder Equation" r:id="rId28" imgW="748975" imgH="241195" progId="Equation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676900"/>
                        <a:ext cx="17907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62" name="Object 34">
            <a:extLst>
              <a:ext uri="{FF2B5EF4-FFF2-40B4-BE49-F238E27FC236}">
                <a16:creationId xmlns:a16="http://schemas.microsoft.com/office/drawing/2014/main" id="{012B269A-4F9D-4697-9B89-8B9E0F04E0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0" y="5753100"/>
          <a:ext cx="546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5" name="Worksheet Builder Equation" r:id="rId30" imgW="228501" imgH="152334" progId="Equation">
                  <p:embed/>
                </p:oleObj>
              </mc:Choice>
              <mc:Fallback>
                <p:oleObj name="Worksheet Builder Equation" r:id="rId30" imgW="228501" imgH="152334" progId="Equation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753100"/>
                        <a:ext cx="546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563" name="Group 35">
            <a:extLst>
              <a:ext uri="{FF2B5EF4-FFF2-40B4-BE49-F238E27FC236}">
                <a16:creationId xmlns:a16="http://schemas.microsoft.com/office/drawing/2014/main" id="{9D28BB04-1A6D-4B0F-B533-5DE674ACC7F0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2857500"/>
            <a:ext cx="2743200" cy="2743200"/>
            <a:chOff x="2544" y="2352"/>
            <a:chExt cx="1728" cy="1728"/>
          </a:xfrm>
        </p:grpSpPr>
        <p:grpSp>
          <p:nvGrpSpPr>
            <p:cNvPr id="26655" name="Group 36">
              <a:extLst>
                <a:ext uri="{FF2B5EF4-FFF2-40B4-BE49-F238E27FC236}">
                  <a16:creationId xmlns:a16="http://schemas.microsoft.com/office/drawing/2014/main" id="{580AB97B-F009-488C-9EA7-E5B5291BA2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4" y="2352"/>
              <a:ext cx="1728" cy="1728"/>
              <a:chOff x="2544" y="2352"/>
              <a:chExt cx="2400" cy="1728"/>
            </a:xfrm>
          </p:grpSpPr>
          <p:sp>
            <p:nvSpPr>
              <p:cNvPr id="26666" name="Line 37">
                <a:extLst>
                  <a:ext uri="{FF2B5EF4-FFF2-40B4-BE49-F238E27FC236}">
                    <a16:creationId xmlns:a16="http://schemas.microsoft.com/office/drawing/2014/main" id="{EE47BFC2-67A2-4592-A5EB-E8F3FE378D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4080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67" name="Line 38">
                <a:extLst>
                  <a:ext uri="{FF2B5EF4-FFF2-40B4-BE49-F238E27FC236}">
                    <a16:creationId xmlns:a16="http://schemas.microsoft.com/office/drawing/2014/main" id="{F543E405-31CB-4450-949D-50F6AE51CC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888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68" name="Line 39">
                <a:extLst>
                  <a:ext uri="{FF2B5EF4-FFF2-40B4-BE49-F238E27FC236}">
                    <a16:creationId xmlns:a16="http://schemas.microsoft.com/office/drawing/2014/main" id="{A4AC8E0C-E71D-4CFF-820E-2BD68EFCF4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696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69" name="Line 40">
                <a:extLst>
                  <a:ext uri="{FF2B5EF4-FFF2-40B4-BE49-F238E27FC236}">
                    <a16:creationId xmlns:a16="http://schemas.microsoft.com/office/drawing/2014/main" id="{967CD0AD-20D5-4C0E-947F-E8E63ABB26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504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70" name="Line 41">
                <a:extLst>
                  <a:ext uri="{FF2B5EF4-FFF2-40B4-BE49-F238E27FC236}">
                    <a16:creationId xmlns:a16="http://schemas.microsoft.com/office/drawing/2014/main" id="{D2FD37E3-3F99-4208-A9D6-450050AE7E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312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71" name="Line 42">
                <a:extLst>
                  <a:ext uri="{FF2B5EF4-FFF2-40B4-BE49-F238E27FC236}">
                    <a16:creationId xmlns:a16="http://schemas.microsoft.com/office/drawing/2014/main" id="{A1F938D4-9535-42F8-B93B-C34BF9BAD1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120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72" name="Line 43">
                <a:extLst>
                  <a:ext uri="{FF2B5EF4-FFF2-40B4-BE49-F238E27FC236}">
                    <a16:creationId xmlns:a16="http://schemas.microsoft.com/office/drawing/2014/main" id="{9CE9DB54-7587-42C7-B92E-EF6F2DD4E8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928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73" name="Line 44">
                <a:extLst>
                  <a:ext uri="{FF2B5EF4-FFF2-40B4-BE49-F238E27FC236}">
                    <a16:creationId xmlns:a16="http://schemas.microsoft.com/office/drawing/2014/main" id="{5DE5FC8E-8359-4FF2-A6B1-FD6CE4AE3E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736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74" name="Line 45">
                <a:extLst>
                  <a:ext uri="{FF2B5EF4-FFF2-40B4-BE49-F238E27FC236}">
                    <a16:creationId xmlns:a16="http://schemas.microsoft.com/office/drawing/2014/main" id="{B4E6B7F8-A47A-41A0-B732-FF9AAE14E7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544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75" name="Line 46">
                <a:extLst>
                  <a:ext uri="{FF2B5EF4-FFF2-40B4-BE49-F238E27FC236}">
                    <a16:creationId xmlns:a16="http://schemas.microsoft.com/office/drawing/2014/main" id="{7A5548BD-2742-4D38-8740-1E5AD3FA3F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352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6656" name="Line 47">
              <a:extLst>
                <a:ext uri="{FF2B5EF4-FFF2-40B4-BE49-F238E27FC236}">
                  <a16:creationId xmlns:a16="http://schemas.microsoft.com/office/drawing/2014/main" id="{E9B2F3E7-0E54-4DCA-8DD0-9019F0BB31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657" name="Line 48">
              <a:extLst>
                <a:ext uri="{FF2B5EF4-FFF2-40B4-BE49-F238E27FC236}">
                  <a16:creationId xmlns:a16="http://schemas.microsoft.com/office/drawing/2014/main" id="{55ED3EF3-E6DE-40D5-8B91-4A5BB68492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658" name="Line 49">
              <a:extLst>
                <a:ext uri="{FF2B5EF4-FFF2-40B4-BE49-F238E27FC236}">
                  <a16:creationId xmlns:a16="http://schemas.microsoft.com/office/drawing/2014/main" id="{D0F1AF5D-C2D5-4F47-B580-2FD04B8B1C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659" name="Line 50">
              <a:extLst>
                <a:ext uri="{FF2B5EF4-FFF2-40B4-BE49-F238E27FC236}">
                  <a16:creationId xmlns:a16="http://schemas.microsoft.com/office/drawing/2014/main" id="{2DB31E30-AAC9-4650-AA0F-9F98475CB1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660" name="Line 51">
              <a:extLst>
                <a:ext uri="{FF2B5EF4-FFF2-40B4-BE49-F238E27FC236}">
                  <a16:creationId xmlns:a16="http://schemas.microsoft.com/office/drawing/2014/main" id="{EDA039B3-17AC-44E0-92EF-8A6B7027EF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661" name="Line 52">
              <a:extLst>
                <a:ext uri="{FF2B5EF4-FFF2-40B4-BE49-F238E27FC236}">
                  <a16:creationId xmlns:a16="http://schemas.microsoft.com/office/drawing/2014/main" id="{0CE867D7-99BF-467F-9BAB-2F93E67ADC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662" name="Line 53">
              <a:extLst>
                <a:ext uri="{FF2B5EF4-FFF2-40B4-BE49-F238E27FC236}">
                  <a16:creationId xmlns:a16="http://schemas.microsoft.com/office/drawing/2014/main" id="{726926CB-BF97-495F-ACF7-9C27CF4BCC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663" name="Line 54">
              <a:extLst>
                <a:ext uri="{FF2B5EF4-FFF2-40B4-BE49-F238E27FC236}">
                  <a16:creationId xmlns:a16="http://schemas.microsoft.com/office/drawing/2014/main" id="{D6CB5C98-ACBA-4BE3-AC1C-AEA3B28451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664" name="Line 55">
              <a:extLst>
                <a:ext uri="{FF2B5EF4-FFF2-40B4-BE49-F238E27FC236}">
                  <a16:creationId xmlns:a16="http://schemas.microsoft.com/office/drawing/2014/main" id="{AC54AC0D-385B-4088-9D98-6E27F6F431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665" name="Line 56">
              <a:extLst>
                <a:ext uri="{FF2B5EF4-FFF2-40B4-BE49-F238E27FC236}">
                  <a16:creationId xmlns:a16="http://schemas.microsoft.com/office/drawing/2014/main" id="{90463A21-52FD-4D4B-B8C1-373A8B2F13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2593" name="Group 65">
            <a:extLst>
              <a:ext uri="{FF2B5EF4-FFF2-40B4-BE49-F238E27FC236}">
                <a16:creationId xmlns:a16="http://schemas.microsoft.com/office/drawing/2014/main" id="{1F4E05C6-9213-40C7-ABEE-D5499F0A9E92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2628900"/>
            <a:ext cx="3200400" cy="3200400"/>
            <a:chOff x="2784" y="1776"/>
            <a:chExt cx="2016" cy="2016"/>
          </a:xfrm>
        </p:grpSpPr>
        <p:sp>
          <p:nvSpPr>
            <p:cNvPr id="26653" name="Line 58">
              <a:extLst>
                <a:ext uri="{FF2B5EF4-FFF2-40B4-BE49-F238E27FC236}">
                  <a16:creationId xmlns:a16="http://schemas.microsoft.com/office/drawing/2014/main" id="{EC4D478C-676F-41AC-94D8-FDE588775D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0" y="1776"/>
              <a:ext cx="0" cy="20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654" name="Line 59">
              <a:extLst>
                <a:ext uri="{FF2B5EF4-FFF2-40B4-BE49-F238E27FC236}">
                  <a16:creationId xmlns:a16="http://schemas.microsoft.com/office/drawing/2014/main" id="{4D9632D1-04A7-4042-8893-551308AE96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3072"/>
              <a:ext cx="20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2588" name="Oval 60">
            <a:extLst>
              <a:ext uri="{FF2B5EF4-FFF2-40B4-BE49-F238E27FC236}">
                <a16:creationId xmlns:a16="http://schemas.microsoft.com/office/drawing/2014/main" id="{2352FCF7-DCD3-4FC1-8F10-939B42387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9149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endParaRPr lang="en-US" altLang="en-US"/>
          </a:p>
        </p:txBody>
      </p:sp>
      <p:sp>
        <p:nvSpPr>
          <p:cNvPr id="22589" name="Oval 61">
            <a:extLst>
              <a:ext uri="{FF2B5EF4-FFF2-40B4-BE49-F238E27FC236}">
                <a16:creationId xmlns:a16="http://schemas.microsoft.com/office/drawing/2014/main" id="{0280D377-A2B6-48BF-B86B-BFDF762B9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3053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endParaRPr lang="en-US" altLang="en-US"/>
          </a:p>
        </p:txBody>
      </p:sp>
      <p:sp>
        <p:nvSpPr>
          <p:cNvPr id="22590" name="Oval 62">
            <a:extLst>
              <a:ext uri="{FF2B5EF4-FFF2-40B4-BE49-F238E27FC236}">
                <a16:creationId xmlns:a16="http://schemas.microsoft.com/office/drawing/2014/main" id="{C5C783D6-A8BD-44F5-ADA9-FA9D0F035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6957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endParaRPr lang="en-US" altLang="en-US"/>
          </a:p>
        </p:txBody>
      </p:sp>
      <p:sp>
        <p:nvSpPr>
          <p:cNvPr id="22591" name="Oval 63">
            <a:extLst>
              <a:ext uri="{FF2B5EF4-FFF2-40B4-BE49-F238E27FC236}">
                <a16:creationId xmlns:a16="http://schemas.microsoft.com/office/drawing/2014/main" id="{3AC88D80-3B72-49BB-B892-97DA69AD3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0861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endParaRPr lang="en-US" altLang="en-US"/>
          </a:p>
        </p:txBody>
      </p:sp>
      <p:cxnSp>
        <p:nvCxnSpPr>
          <p:cNvPr id="22592" name="AutoShape 64">
            <a:extLst>
              <a:ext uri="{FF2B5EF4-FFF2-40B4-BE49-F238E27FC236}">
                <a16:creationId xmlns:a16="http://schemas.microsoft.com/office/drawing/2014/main" id="{EE596A60-7BE6-4FF2-A2C5-5B279DF38865}"/>
              </a:ext>
            </a:extLst>
          </p:cNvPr>
          <p:cNvCxnSpPr>
            <a:cxnSpLocks noChangeShapeType="1"/>
            <a:stCxn id="22588" idx="7"/>
          </p:cNvCxnSpPr>
          <p:nvPr/>
        </p:nvCxnSpPr>
        <p:spPr bwMode="auto">
          <a:xfrm rot="-5400000">
            <a:off x="6111875" y="1905000"/>
            <a:ext cx="1927225" cy="4137025"/>
          </a:xfrm>
          <a:prstGeom prst="curvedConnector2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8" dur="500"/>
                                        <p:tgtEl>
                                          <p:spTgt spid="225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2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2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2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2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2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7" dur="500"/>
                                        <p:tgtEl>
                                          <p:spTgt spid="225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" grpId="0" autoUpdateAnimBg="0"/>
      <p:bldP spid="22539" grpId="0" autoUpdateAnimBg="0"/>
      <p:bldP spid="22551" grpId="0" autoUpdateAnimBg="0"/>
      <p:bldP spid="22552" grpId="0" autoUpdateAnimBg="0"/>
      <p:bldP spid="22553" grpId="0" autoUpdateAnimBg="0"/>
      <p:bldP spid="22554" grpId="0" autoUpdateAnimBg="0"/>
      <p:bldP spid="22588" grpId="0" animBg="1"/>
      <p:bldP spid="22589" grpId="0" animBg="1"/>
      <p:bldP spid="22590" grpId="0" animBg="1"/>
      <p:bldP spid="2259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>
            <a:extLst>
              <a:ext uri="{FF2B5EF4-FFF2-40B4-BE49-F238E27FC236}">
                <a16:creationId xmlns:a16="http://schemas.microsoft.com/office/drawing/2014/main" id="{113A0F22-E67D-4DA2-87B7-5A29AFB71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1038" y="301625"/>
            <a:ext cx="9144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Graphing Square-root Functions</a:t>
            </a:r>
          </a:p>
        </p:txBody>
      </p:sp>
      <p:graphicFrame>
        <p:nvGraphicFramePr>
          <p:cNvPr id="27651" name="Object 4">
            <a:extLst>
              <a:ext uri="{FF2B5EF4-FFF2-40B4-BE49-F238E27FC236}">
                <a16:creationId xmlns:a16="http://schemas.microsoft.com/office/drawing/2014/main" id="{FAB9C014-DB1E-4FDC-85D2-8543B7F4D8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1143000"/>
          <a:ext cx="48768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8" name="Worksheet Builder Equation" r:id="rId8" imgW="1409631" imgH="228634" progId="Equation">
                  <p:embed/>
                </p:oleObj>
              </mc:Choice>
              <mc:Fallback>
                <p:oleObj name="Worksheet Builder Equation" r:id="rId8" imgW="1409631" imgH="228634" progId="Equation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143000"/>
                        <a:ext cx="4876800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>
            <a:extLst>
              <a:ext uri="{FF2B5EF4-FFF2-40B4-BE49-F238E27FC236}">
                <a16:creationId xmlns:a16="http://schemas.microsoft.com/office/drawing/2014/main" id="{E7D0028F-C70E-4D23-B089-3F70ADE7F8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125" y="1800225"/>
          <a:ext cx="309086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9" name="Worksheet Builder Equation" r:id="rId10" imgW="952087" imgH="241195" progId="Equation">
                  <p:embed/>
                </p:oleObj>
              </mc:Choice>
              <mc:Fallback>
                <p:oleObj name="Worksheet Builder Equation" r:id="rId10" imgW="952087" imgH="241195" progId="Equation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" y="1800225"/>
                        <a:ext cx="3090863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Text Box 6">
            <a:extLst>
              <a:ext uri="{FF2B5EF4-FFF2-40B4-BE49-F238E27FC236}">
                <a16:creationId xmlns:a16="http://schemas.microsoft.com/office/drawing/2014/main" id="{471767CA-55CC-40EF-A5E2-A677B8D09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3" y="2562225"/>
            <a:ext cx="18288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Domain:</a:t>
            </a:r>
          </a:p>
        </p:txBody>
      </p:sp>
      <p:sp>
        <p:nvSpPr>
          <p:cNvPr id="23559" name="Text Box 7">
            <a:extLst>
              <a:ext uri="{FF2B5EF4-FFF2-40B4-BE49-F238E27FC236}">
                <a16:creationId xmlns:a16="http://schemas.microsoft.com/office/drawing/2014/main" id="{C3E11FE6-C881-4246-9E38-A1B12377D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3" y="3019425"/>
            <a:ext cx="18288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Range:</a:t>
            </a:r>
          </a:p>
        </p:txBody>
      </p:sp>
      <p:grpSp>
        <p:nvGrpSpPr>
          <p:cNvPr id="23560" name="Group 8">
            <a:extLst>
              <a:ext uri="{FF2B5EF4-FFF2-40B4-BE49-F238E27FC236}">
                <a16:creationId xmlns:a16="http://schemas.microsoft.com/office/drawing/2014/main" id="{39051F39-62F4-48A9-B093-72EBAB1CB653}"/>
              </a:ext>
            </a:extLst>
          </p:cNvPr>
          <p:cNvGrpSpPr>
            <a:grpSpLocks/>
          </p:cNvGrpSpPr>
          <p:nvPr/>
        </p:nvGrpSpPr>
        <p:grpSpPr bwMode="auto">
          <a:xfrm>
            <a:off x="538163" y="3552825"/>
            <a:ext cx="3200400" cy="2362200"/>
            <a:chOff x="240" y="2640"/>
            <a:chExt cx="2592" cy="1488"/>
          </a:xfrm>
        </p:grpSpPr>
        <p:sp>
          <p:nvSpPr>
            <p:cNvPr id="27700" name="Line 9">
              <a:extLst>
                <a:ext uri="{FF2B5EF4-FFF2-40B4-BE49-F238E27FC236}">
                  <a16:creationId xmlns:a16="http://schemas.microsoft.com/office/drawing/2014/main" id="{8705EB6F-0194-4191-A319-4EA1F19DB8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3264"/>
              <a:ext cx="25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1" name="Line 10">
              <a:extLst>
                <a:ext uri="{FF2B5EF4-FFF2-40B4-BE49-F238E27FC236}">
                  <a16:creationId xmlns:a16="http://schemas.microsoft.com/office/drawing/2014/main" id="{AFC88A99-C8B3-4653-A96F-7571934047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3552"/>
              <a:ext cx="25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2" name="Line 11">
              <a:extLst>
                <a:ext uri="{FF2B5EF4-FFF2-40B4-BE49-F238E27FC236}">
                  <a16:creationId xmlns:a16="http://schemas.microsoft.com/office/drawing/2014/main" id="{65D330A6-043F-4A29-B07D-BAC6CDAC09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3840"/>
              <a:ext cx="25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3" name="Line 12">
              <a:extLst>
                <a:ext uri="{FF2B5EF4-FFF2-40B4-BE49-F238E27FC236}">
                  <a16:creationId xmlns:a16="http://schemas.microsoft.com/office/drawing/2014/main" id="{F06974ED-5A2A-4816-94EB-AB1F123FA7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4128"/>
              <a:ext cx="25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4" name="Line 13">
              <a:extLst>
                <a:ext uri="{FF2B5EF4-FFF2-40B4-BE49-F238E27FC236}">
                  <a16:creationId xmlns:a16="http://schemas.microsoft.com/office/drawing/2014/main" id="{E7BDEA3A-061A-400A-9F81-EFD2188228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2976"/>
              <a:ext cx="25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5" name="Line 14">
              <a:extLst>
                <a:ext uri="{FF2B5EF4-FFF2-40B4-BE49-F238E27FC236}">
                  <a16:creationId xmlns:a16="http://schemas.microsoft.com/office/drawing/2014/main" id="{0DD4509A-1344-41AD-94BE-D7404FC15D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736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706" name="Text Box 15">
              <a:extLst>
                <a:ext uri="{FF2B5EF4-FFF2-40B4-BE49-F238E27FC236}">
                  <a16:creationId xmlns:a16="http://schemas.microsoft.com/office/drawing/2014/main" id="{79445E0E-DC0A-4710-AEE1-45FE8DDFAC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2640"/>
              <a:ext cx="336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9pPr>
            </a:lstStyle>
            <a:p>
              <a:pPr algn="l"/>
              <a:r>
                <a:rPr lang="en-US" altLang="en-US" sz="3000" i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27707" name="Text Box 16">
              <a:extLst>
                <a:ext uri="{FF2B5EF4-FFF2-40B4-BE49-F238E27FC236}">
                  <a16:creationId xmlns:a16="http://schemas.microsoft.com/office/drawing/2014/main" id="{1DE78FED-C8A4-4DEC-90FB-7C730301D5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2640"/>
              <a:ext cx="336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9pPr>
            </a:lstStyle>
            <a:p>
              <a:pPr algn="l"/>
              <a:r>
                <a:rPr lang="en-US" altLang="en-US" sz="3000" i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  <p:graphicFrame>
        <p:nvGraphicFramePr>
          <p:cNvPr id="23569" name="Object 17">
            <a:extLst>
              <a:ext uri="{FF2B5EF4-FFF2-40B4-BE49-F238E27FC236}">
                <a16:creationId xmlns:a16="http://schemas.microsoft.com/office/drawing/2014/main" id="{64331F85-64BD-48C4-B226-CF446D2574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62163" y="2562225"/>
          <a:ext cx="11684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0" name="Worksheet Builder Equation" r:id="rId12" imgW="342825" imgH="142795" progId="Equation">
                  <p:embed/>
                </p:oleObj>
              </mc:Choice>
              <mc:Fallback>
                <p:oleObj name="Worksheet Builder Equation" r:id="rId12" imgW="342825" imgH="142795" progId="Equation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2163" y="2562225"/>
                        <a:ext cx="116840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0" name="Object 18">
            <a:extLst>
              <a:ext uri="{FF2B5EF4-FFF2-40B4-BE49-F238E27FC236}">
                <a16:creationId xmlns:a16="http://schemas.microsoft.com/office/drawing/2014/main" id="{1A981A12-5083-4CC2-A774-FC8DD72EB4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65325" y="3019425"/>
          <a:ext cx="146050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1" name="Worksheet Builder Equation" r:id="rId14" imgW="438114" imgH="180855" progId="Equation">
                  <p:embed/>
                </p:oleObj>
              </mc:Choice>
              <mc:Fallback>
                <p:oleObj name="Worksheet Builder Equation" r:id="rId14" imgW="438114" imgH="180855" progId="Equation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5325" y="3019425"/>
                        <a:ext cx="1460500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1" name="Text Box 19">
            <a:extLst>
              <a:ext uri="{FF2B5EF4-FFF2-40B4-BE49-F238E27FC236}">
                <a16:creationId xmlns:a16="http://schemas.microsoft.com/office/drawing/2014/main" id="{0FC72F71-3342-454A-8550-3716D7A5C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4010025"/>
            <a:ext cx="381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3572" name="Text Box 20">
            <a:extLst>
              <a:ext uri="{FF2B5EF4-FFF2-40B4-BE49-F238E27FC236}">
                <a16:creationId xmlns:a16="http://schemas.microsoft.com/office/drawing/2014/main" id="{910D35E3-FDA3-4DCB-8F50-1246203BB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4467225"/>
            <a:ext cx="381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573" name="Text Box 21">
            <a:extLst>
              <a:ext uri="{FF2B5EF4-FFF2-40B4-BE49-F238E27FC236}">
                <a16:creationId xmlns:a16="http://schemas.microsoft.com/office/drawing/2014/main" id="{69F645D7-1B24-46B9-88C2-2A0471895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4924425"/>
            <a:ext cx="381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3574" name="Text Box 22">
            <a:extLst>
              <a:ext uri="{FF2B5EF4-FFF2-40B4-BE49-F238E27FC236}">
                <a16:creationId xmlns:a16="http://schemas.microsoft.com/office/drawing/2014/main" id="{C6D36DFB-1DF5-4240-B38E-F7939B6C7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5381625"/>
            <a:ext cx="381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graphicFrame>
        <p:nvGraphicFramePr>
          <p:cNvPr id="23575" name="Object 23">
            <a:extLst>
              <a:ext uri="{FF2B5EF4-FFF2-40B4-BE49-F238E27FC236}">
                <a16:creationId xmlns:a16="http://schemas.microsoft.com/office/drawing/2014/main" id="{0C08B60B-C7D6-4E63-A7B2-A2F9851BDC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988" y="4086225"/>
          <a:ext cx="184785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2" name="Worksheet Builder Equation" r:id="rId16" imgW="774364" imgH="241195" progId="Equation">
                  <p:embed/>
                </p:oleObj>
              </mc:Choice>
              <mc:Fallback>
                <p:oleObj name="Worksheet Builder Equation" r:id="rId16" imgW="774364" imgH="241195" progId="Equation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086225"/>
                        <a:ext cx="1847850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6" name="Object 24">
            <a:extLst>
              <a:ext uri="{FF2B5EF4-FFF2-40B4-BE49-F238E27FC236}">
                <a16:creationId xmlns:a16="http://schemas.microsoft.com/office/drawing/2014/main" id="{F2992E15-9733-4580-A6F4-AC1C81B45C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24163" y="4162425"/>
          <a:ext cx="78898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3" name="Worksheet Builder Equation" r:id="rId18" imgW="330057" imgH="152334" progId="Equation">
                  <p:embed/>
                </p:oleObj>
              </mc:Choice>
              <mc:Fallback>
                <p:oleObj name="Worksheet Builder Equation" r:id="rId18" imgW="330057" imgH="152334" progId="Equation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4162425"/>
                        <a:ext cx="788987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7" name="Object 25">
            <a:extLst>
              <a:ext uri="{FF2B5EF4-FFF2-40B4-BE49-F238E27FC236}">
                <a16:creationId xmlns:a16="http://schemas.microsoft.com/office/drawing/2014/main" id="{8BF59548-78C4-4ACB-BF74-0DBBE9E81C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71563" y="4543425"/>
          <a:ext cx="1792287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4" name="Worksheet Builder Equation" r:id="rId20" imgW="748975" imgH="241195" progId="Equation">
                  <p:embed/>
                </p:oleObj>
              </mc:Choice>
              <mc:Fallback>
                <p:oleObj name="Worksheet Builder Equation" r:id="rId20" imgW="748975" imgH="241195" progId="Equation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4543425"/>
                        <a:ext cx="1792287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8" name="Object 26">
            <a:extLst>
              <a:ext uri="{FF2B5EF4-FFF2-40B4-BE49-F238E27FC236}">
                <a16:creationId xmlns:a16="http://schemas.microsoft.com/office/drawing/2014/main" id="{33C48518-E8E9-4660-A24F-97B643807E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24163" y="4619625"/>
          <a:ext cx="57308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5" name="Worksheet Builder Equation" r:id="rId22" imgW="241195" imgH="152334" progId="Equation">
                  <p:embed/>
                </p:oleObj>
              </mc:Choice>
              <mc:Fallback>
                <p:oleObj name="Worksheet Builder Equation" r:id="rId22" imgW="241195" imgH="152334" progId="Equation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4619625"/>
                        <a:ext cx="573087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9" name="Object 27">
            <a:extLst>
              <a:ext uri="{FF2B5EF4-FFF2-40B4-BE49-F238E27FC236}">
                <a16:creationId xmlns:a16="http://schemas.microsoft.com/office/drawing/2014/main" id="{495A4F3F-81C1-40CA-92F5-51F35E50B9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988" y="5000625"/>
          <a:ext cx="184785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6" name="Worksheet Builder Equation" r:id="rId24" imgW="774364" imgH="241195" progId="Equation">
                  <p:embed/>
                </p:oleObj>
              </mc:Choice>
              <mc:Fallback>
                <p:oleObj name="Worksheet Builder Equation" r:id="rId24" imgW="774364" imgH="241195" progId="Equation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5000625"/>
                        <a:ext cx="1847850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80" name="Object 28">
            <a:extLst>
              <a:ext uri="{FF2B5EF4-FFF2-40B4-BE49-F238E27FC236}">
                <a16:creationId xmlns:a16="http://schemas.microsoft.com/office/drawing/2014/main" id="{E8F6F31A-5DC6-4499-9509-F74B00665E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24163" y="5076825"/>
          <a:ext cx="57308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7" name="Worksheet Builder Equation" r:id="rId26" imgW="241195" imgH="152334" progId="Equation">
                  <p:embed/>
                </p:oleObj>
              </mc:Choice>
              <mc:Fallback>
                <p:oleObj name="Worksheet Builder Equation" r:id="rId26" imgW="241195" imgH="152334" progId="Equation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5076825"/>
                        <a:ext cx="573087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81" name="Object 29">
            <a:extLst>
              <a:ext uri="{FF2B5EF4-FFF2-40B4-BE49-F238E27FC236}">
                <a16:creationId xmlns:a16="http://schemas.microsoft.com/office/drawing/2014/main" id="{CEDA58D7-C3BD-4A32-AF1E-7594018C23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988" y="5457825"/>
          <a:ext cx="18478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8" name="Worksheet Builder Equation" r:id="rId28" imgW="774364" imgH="241195" progId="Equation">
                  <p:embed/>
                </p:oleObj>
              </mc:Choice>
              <mc:Fallback>
                <p:oleObj name="Worksheet Builder Equation" r:id="rId28" imgW="774364" imgH="241195" progId="Equation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5457825"/>
                        <a:ext cx="18478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82" name="Object 30">
            <a:extLst>
              <a:ext uri="{FF2B5EF4-FFF2-40B4-BE49-F238E27FC236}">
                <a16:creationId xmlns:a16="http://schemas.microsoft.com/office/drawing/2014/main" id="{FC1BAB3E-7388-40F1-962B-00EAC38D9D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24163" y="5534025"/>
          <a:ext cx="5730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9" name="Worksheet Builder Equation" r:id="rId30" imgW="241195" imgH="152334" progId="Equation">
                  <p:embed/>
                </p:oleObj>
              </mc:Choice>
              <mc:Fallback>
                <p:oleObj name="Worksheet Builder Equation" r:id="rId30" imgW="241195" imgH="152334" progId="Equation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5534025"/>
                        <a:ext cx="573087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83" name="Group 31">
            <a:extLst>
              <a:ext uri="{FF2B5EF4-FFF2-40B4-BE49-F238E27FC236}">
                <a16:creationId xmlns:a16="http://schemas.microsoft.com/office/drawing/2014/main" id="{0A4ABDD3-E795-4A93-A9ED-7A82A7671B6A}"/>
              </a:ext>
            </a:extLst>
          </p:cNvPr>
          <p:cNvGrpSpPr>
            <a:grpSpLocks/>
          </p:cNvGrpSpPr>
          <p:nvPr/>
        </p:nvGrpSpPr>
        <p:grpSpPr bwMode="auto">
          <a:xfrm>
            <a:off x="4805363" y="2638425"/>
            <a:ext cx="2743200" cy="2743200"/>
            <a:chOff x="2544" y="2352"/>
            <a:chExt cx="1728" cy="1728"/>
          </a:xfrm>
        </p:grpSpPr>
        <p:grpSp>
          <p:nvGrpSpPr>
            <p:cNvPr id="27679" name="Group 32">
              <a:extLst>
                <a:ext uri="{FF2B5EF4-FFF2-40B4-BE49-F238E27FC236}">
                  <a16:creationId xmlns:a16="http://schemas.microsoft.com/office/drawing/2014/main" id="{CE8672A4-8B4A-4192-842C-F1FC8230E4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4" y="2352"/>
              <a:ext cx="1728" cy="1728"/>
              <a:chOff x="2544" y="2352"/>
              <a:chExt cx="2400" cy="1728"/>
            </a:xfrm>
          </p:grpSpPr>
          <p:sp>
            <p:nvSpPr>
              <p:cNvPr id="27690" name="Line 33">
                <a:extLst>
                  <a:ext uri="{FF2B5EF4-FFF2-40B4-BE49-F238E27FC236}">
                    <a16:creationId xmlns:a16="http://schemas.microsoft.com/office/drawing/2014/main" id="{523389FB-0CA7-4B57-888A-D0CF8202CF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4080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691" name="Line 34">
                <a:extLst>
                  <a:ext uri="{FF2B5EF4-FFF2-40B4-BE49-F238E27FC236}">
                    <a16:creationId xmlns:a16="http://schemas.microsoft.com/office/drawing/2014/main" id="{099FD307-9DB8-4923-9CA1-F33AA21C31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888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692" name="Line 35">
                <a:extLst>
                  <a:ext uri="{FF2B5EF4-FFF2-40B4-BE49-F238E27FC236}">
                    <a16:creationId xmlns:a16="http://schemas.microsoft.com/office/drawing/2014/main" id="{B9F63761-AEFE-4343-9E55-D929CB7D37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696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693" name="Line 36">
                <a:extLst>
                  <a:ext uri="{FF2B5EF4-FFF2-40B4-BE49-F238E27FC236}">
                    <a16:creationId xmlns:a16="http://schemas.microsoft.com/office/drawing/2014/main" id="{C081C98A-C4F7-4B51-A359-B6621BC019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504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694" name="Line 37">
                <a:extLst>
                  <a:ext uri="{FF2B5EF4-FFF2-40B4-BE49-F238E27FC236}">
                    <a16:creationId xmlns:a16="http://schemas.microsoft.com/office/drawing/2014/main" id="{F0E6E6CE-4B4A-48D3-A64D-C1D62C5637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312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695" name="Line 38">
                <a:extLst>
                  <a:ext uri="{FF2B5EF4-FFF2-40B4-BE49-F238E27FC236}">
                    <a16:creationId xmlns:a16="http://schemas.microsoft.com/office/drawing/2014/main" id="{686D5C7B-2302-457D-B5E0-06CAAB6104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120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696" name="Line 39">
                <a:extLst>
                  <a:ext uri="{FF2B5EF4-FFF2-40B4-BE49-F238E27FC236}">
                    <a16:creationId xmlns:a16="http://schemas.microsoft.com/office/drawing/2014/main" id="{D1F7F806-72DD-4221-84AD-C23246EA02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928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697" name="Line 40">
                <a:extLst>
                  <a:ext uri="{FF2B5EF4-FFF2-40B4-BE49-F238E27FC236}">
                    <a16:creationId xmlns:a16="http://schemas.microsoft.com/office/drawing/2014/main" id="{9F3BA89D-4775-41C9-8F48-2C46FF7145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736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698" name="Line 41">
                <a:extLst>
                  <a:ext uri="{FF2B5EF4-FFF2-40B4-BE49-F238E27FC236}">
                    <a16:creationId xmlns:a16="http://schemas.microsoft.com/office/drawing/2014/main" id="{C7B0E77A-0C60-4683-AA6E-5AC824758A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544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699" name="Line 42">
                <a:extLst>
                  <a:ext uri="{FF2B5EF4-FFF2-40B4-BE49-F238E27FC236}">
                    <a16:creationId xmlns:a16="http://schemas.microsoft.com/office/drawing/2014/main" id="{D7F542EC-B6C4-4768-AAD2-BAC6F71E9D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352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7680" name="Line 43">
              <a:extLst>
                <a:ext uri="{FF2B5EF4-FFF2-40B4-BE49-F238E27FC236}">
                  <a16:creationId xmlns:a16="http://schemas.microsoft.com/office/drawing/2014/main" id="{0DCF19C9-7612-4023-A3F0-8DAF704180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81" name="Line 44">
              <a:extLst>
                <a:ext uri="{FF2B5EF4-FFF2-40B4-BE49-F238E27FC236}">
                  <a16:creationId xmlns:a16="http://schemas.microsoft.com/office/drawing/2014/main" id="{211C9694-301A-4D72-8231-6A715D7247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82" name="Line 45">
              <a:extLst>
                <a:ext uri="{FF2B5EF4-FFF2-40B4-BE49-F238E27FC236}">
                  <a16:creationId xmlns:a16="http://schemas.microsoft.com/office/drawing/2014/main" id="{7DD180BC-A38C-4120-8C49-45F78805A8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83" name="Line 46">
              <a:extLst>
                <a:ext uri="{FF2B5EF4-FFF2-40B4-BE49-F238E27FC236}">
                  <a16:creationId xmlns:a16="http://schemas.microsoft.com/office/drawing/2014/main" id="{B622273E-894A-4196-88AA-302905C88E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84" name="Line 47">
              <a:extLst>
                <a:ext uri="{FF2B5EF4-FFF2-40B4-BE49-F238E27FC236}">
                  <a16:creationId xmlns:a16="http://schemas.microsoft.com/office/drawing/2014/main" id="{5B3EBDCE-A2FA-4FA0-819A-0C6CEE1F90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85" name="Line 48">
              <a:extLst>
                <a:ext uri="{FF2B5EF4-FFF2-40B4-BE49-F238E27FC236}">
                  <a16:creationId xmlns:a16="http://schemas.microsoft.com/office/drawing/2014/main" id="{7E2E9957-3CFB-4DBD-AC97-81BBCCA387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86" name="Line 49">
              <a:extLst>
                <a:ext uri="{FF2B5EF4-FFF2-40B4-BE49-F238E27FC236}">
                  <a16:creationId xmlns:a16="http://schemas.microsoft.com/office/drawing/2014/main" id="{39E40C13-8B52-4B2E-B6DE-ECF309A050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87" name="Line 50">
              <a:extLst>
                <a:ext uri="{FF2B5EF4-FFF2-40B4-BE49-F238E27FC236}">
                  <a16:creationId xmlns:a16="http://schemas.microsoft.com/office/drawing/2014/main" id="{68CC6F3E-7235-4C77-8C2B-F76CEFC4AB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88" name="Line 51">
              <a:extLst>
                <a:ext uri="{FF2B5EF4-FFF2-40B4-BE49-F238E27FC236}">
                  <a16:creationId xmlns:a16="http://schemas.microsoft.com/office/drawing/2014/main" id="{D3B048FB-1A50-4073-A01A-2BE4AEF78A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89" name="Line 52">
              <a:extLst>
                <a:ext uri="{FF2B5EF4-FFF2-40B4-BE49-F238E27FC236}">
                  <a16:creationId xmlns:a16="http://schemas.microsoft.com/office/drawing/2014/main" id="{C708ED28-A0F7-49BF-851C-1B678CE549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3613" name="Group 61">
            <a:extLst>
              <a:ext uri="{FF2B5EF4-FFF2-40B4-BE49-F238E27FC236}">
                <a16:creationId xmlns:a16="http://schemas.microsoft.com/office/drawing/2014/main" id="{706C6B22-69DC-416F-8F6F-79D358B9C36C}"/>
              </a:ext>
            </a:extLst>
          </p:cNvPr>
          <p:cNvGrpSpPr>
            <a:grpSpLocks/>
          </p:cNvGrpSpPr>
          <p:nvPr/>
        </p:nvGrpSpPr>
        <p:grpSpPr bwMode="auto">
          <a:xfrm>
            <a:off x="4576763" y="2409825"/>
            <a:ext cx="3200400" cy="3200400"/>
            <a:chOff x="2784" y="1776"/>
            <a:chExt cx="2016" cy="2016"/>
          </a:xfrm>
        </p:grpSpPr>
        <p:sp>
          <p:nvSpPr>
            <p:cNvPr id="27677" name="Line 54">
              <a:extLst>
                <a:ext uri="{FF2B5EF4-FFF2-40B4-BE49-F238E27FC236}">
                  <a16:creationId xmlns:a16="http://schemas.microsoft.com/office/drawing/2014/main" id="{B8B35113-8163-44ED-AB44-3BC391B5B8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0" y="1776"/>
              <a:ext cx="0" cy="20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678" name="Line 55">
              <a:extLst>
                <a:ext uri="{FF2B5EF4-FFF2-40B4-BE49-F238E27FC236}">
                  <a16:creationId xmlns:a16="http://schemas.microsoft.com/office/drawing/2014/main" id="{18409AED-22A9-407F-B63C-ADEA89C955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880"/>
              <a:ext cx="20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3608" name="Oval 56">
            <a:extLst>
              <a:ext uri="{FF2B5EF4-FFF2-40B4-BE49-F238E27FC236}">
                <a16:creationId xmlns:a16="http://schemas.microsoft.com/office/drawing/2014/main" id="{F7D7D6D1-39C1-4D35-8370-E4C1EFB89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963" y="4695825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endParaRPr lang="en-US" altLang="en-US"/>
          </a:p>
        </p:txBody>
      </p:sp>
      <p:sp>
        <p:nvSpPr>
          <p:cNvPr id="23609" name="Oval 57">
            <a:extLst>
              <a:ext uri="{FF2B5EF4-FFF2-40B4-BE49-F238E27FC236}">
                <a16:creationId xmlns:a16="http://schemas.microsoft.com/office/drawing/2014/main" id="{3A05A89B-A0E6-492E-B44B-945273FC6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8763" y="4086225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endParaRPr lang="en-US" altLang="en-US"/>
          </a:p>
        </p:txBody>
      </p:sp>
      <p:sp>
        <p:nvSpPr>
          <p:cNvPr id="23610" name="Oval 58">
            <a:extLst>
              <a:ext uri="{FF2B5EF4-FFF2-40B4-BE49-F238E27FC236}">
                <a16:creationId xmlns:a16="http://schemas.microsoft.com/office/drawing/2014/main" id="{448AC3BC-84BE-4B94-BBFC-4F28FDFBA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3163" y="3476625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endParaRPr lang="en-US" altLang="en-US"/>
          </a:p>
        </p:txBody>
      </p:sp>
      <p:sp>
        <p:nvSpPr>
          <p:cNvPr id="23611" name="Oval 59">
            <a:extLst>
              <a:ext uri="{FF2B5EF4-FFF2-40B4-BE49-F238E27FC236}">
                <a16:creationId xmlns:a16="http://schemas.microsoft.com/office/drawing/2014/main" id="{782262EC-9DE9-453D-B868-50DDA1A55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7163" y="2867025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endParaRPr lang="en-US" altLang="en-US"/>
          </a:p>
        </p:txBody>
      </p:sp>
      <p:cxnSp>
        <p:nvCxnSpPr>
          <p:cNvPr id="23612" name="AutoShape 60">
            <a:extLst>
              <a:ext uri="{FF2B5EF4-FFF2-40B4-BE49-F238E27FC236}">
                <a16:creationId xmlns:a16="http://schemas.microsoft.com/office/drawing/2014/main" id="{C7A05C4B-C733-460E-93B6-826AE405D34F}"/>
              </a:ext>
            </a:extLst>
          </p:cNvPr>
          <p:cNvCxnSpPr>
            <a:cxnSpLocks noChangeShapeType="1"/>
            <a:stCxn id="23608" idx="7"/>
          </p:cNvCxnSpPr>
          <p:nvPr/>
        </p:nvCxnSpPr>
        <p:spPr bwMode="auto">
          <a:xfrm rot="-5400000">
            <a:off x="6269038" y="1685925"/>
            <a:ext cx="1927225" cy="4137025"/>
          </a:xfrm>
          <a:prstGeom prst="curvedConnector2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8" dur="500"/>
                                        <p:tgtEl>
                                          <p:spTgt spid="236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3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3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3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3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3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3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7" dur="500"/>
                                        <p:tgtEl>
                                          <p:spTgt spid="236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utoUpdateAnimBg="0"/>
      <p:bldP spid="23559" grpId="0" autoUpdateAnimBg="0"/>
      <p:bldP spid="23571" grpId="0" autoUpdateAnimBg="0"/>
      <p:bldP spid="23572" grpId="0" autoUpdateAnimBg="0"/>
      <p:bldP spid="23573" grpId="0" autoUpdateAnimBg="0"/>
      <p:bldP spid="23574" grpId="0" autoUpdateAnimBg="0"/>
      <p:bldP spid="23608" grpId="0" animBg="1"/>
      <p:bldP spid="23609" grpId="0" animBg="1"/>
      <p:bldP spid="23610" grpId="0" animBg="1"/>
      <p:bldP spid="236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>
            <a:extLst>
              <a:ext uri="{FF2B5EF4-FFF2-40B4-BE49-F238E27FC236}">
                <a16:creationId xmlns:a16="http://schemas.microsoft.com/office/drawing/2014/main" id="{9343FFE9-E10B-47C1-B643-6FD983DDB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009650"/>
            <a:ext cx="8839200" cy="245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D2DDF8CF-3D04-4373-BFA1-BD5682FA5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3524250"/>
            <a:ext cx="86868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b="1" i="1" dirty="0">
                <a:latin typeface="+mn-lt"/>
              </a:rPr>
              <a:t>Recall</a:t>
            </a:r>
            <a:r>
              <a:rPr lang="en-US" altLang="en-US" dirty="0">
                <a:latin typeface="+mn-lt"/>
              </a:rPr>
              <a:t> that the square root of a negative number is not a real number. The domain (</a:t>
            </a:r>
            <a:r>
              <a:rPr lang="en-US" altLang="en-US" i="1" dirty="0">
                <a:latin typeface="+mn-lt"/>
              </a:rPr>
              <a:t>x</a:t>
            </a:r>
            <a:r>
              <a:rPr lang="en-US" altLang="en-US" dirty="0">
                <a:latin typeface="+mn-lt"/>
              </a:rPr>
              <a:t>-values) of a square-root function is restricted to numbers that make the value under the radical sign greater than or equal to 0.</a:t>
            </a:r>
          </a:p>
        </p:txBody>
      </p:sp>
      <p:pic>
        <p:nvPicPr>
          <p:cNvPr id="6148" name="Picture 1">
            <a:extLst>
              <a:ext uri="{FF2B5EF4-FFF2-40B4-BE49-F238E27FC236}">
                <a16:creationId xmlns:a16="http://schemas.microsoft.com/office/drawing/2014/main" id="{CC685772-78F6-4D00-826A-86C3E3950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0" y="4083050"/>
            <a:ext cx="38798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8F8DA60-B68B-4099-A88D-C3D01051EF0A}"/>
              </a:ext>
            </a:extLst>
          </p:cNvPr>
          <p:cNvSpPr/>
          <p:nvPr/>
        </p:nvSpPr>
        <p:spPr>
          <a:xfrm>
            <a:off x="252413" y="4508500"/>
            <a:ext cx="8658225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Key Rules:</a:t>
            </a:r>
          </a:p>
          <a:p>
            <a:pPr eaLnBrk="1" hangingPunct="1">
              <a:defRPr/>
            </a:pPr>
            <a:r>
              <a:rPr lang="en-US" altLang="en-US" b="1" i="1" dirty="0">
                <a:latin typeface="Century Gothic" panose="020B0502020202020204" pitchFamily="34" charset="0"/>
              </a:rPr>
              <a:t>*</a:t>
            </a:r>
            <a:r>
              <a:rPr lang="en-US" altLang="en-US" b="1" i="1" dirty="0">
                <a:solidFill>
                  <a:srgbClr val="00B050"/>
                </a:solidFill>
                <a:latin typeface="Century Gothic" panose="020B0502020202020204" pitchFamily="34" charset="0"/>
              </a:rPr>
              <a:t>The domain and range  are the set of nonnegative real numbers.</a:t>
            </a:r>
          </a:p>
          <a:p>
            <a:pPr eaLnBrk="1" hangingPunct="1">
              <a:defRPr/>
            </a:pPr>
            <a:r>
              <a:rPr lang="en-US" altLang="en-US" b="1" i="1" dirty="0">
                <a:latin typeface="Century Gothic" panose="020B0502020202020204" pitchFamily="34" charset="0"/>
              </a:rPr>
              <a:t>*</a:t>
            </a:r>
            <a:r>
              <a:rPr lang="en-US" altLang="en-US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The x-intercept and the y-intercept are at (0, 0).</a:t>
            </a:r>
          </a:p>
          <a:p>
            <a:pPr eaLnBrk="1" hangingPunct="1">
              <a:defRPr/>
            </a:pPr>
            <a:r>
              <a:rPr lang="en-US" altLang="en-US" b="1" i="1" dirty="0">
                <a:latin typeface="Century Gothic" panose="020B0502020202020204" pitchFamily="34" charset="0"/>
              </a:rPr>
              <a:t>*</a:t>
            </a:r>
            <a:r>
              <a:rPr lang="en-US" altLang="en-US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The function is neither even nor odd.</a:t>
            </a:r>
          </a:p>
          <a:p>
            <a:pPr eaLnBrk="1" hangingPunct="1">
              <a:defRPr/>
            </a:pPr>
            <a:r>
              <a:rPr lang="en-US" altLang="en-US" b="1" i="1" dirty="0">
                <a:latin typeface="Century Gothic" panose="020B0502020202020204" pitchFamily="34" charset="0"/>
              </a:rPr>
              <a:t>*</a:t>
            </a:r>
            <a:r>
              <a:rPr lang="en-US" altLang="en-US" b="1" i="1" dirty="0">
                <a:solidFill>
                  <a:srgbClr val="FF0066"/>
                </a:solidFill>
                <a:latin typeface="Century Gothic" panose="020B0502020202020204" pitchFamily="34" charset="0"/>
              </a:rPr>
              <a:t>It is increasing on the interval (0, </a:t>
            </a:r>
            <a:r>
              <a:rPr lang="en-US" altLang="en-US" b="1" i="1" dirty="0">
                <a:solidFill>
                  <a:srgbClr val="FF0066"/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).</a:t>
            </a:r>
          </a:p>
          <a:p>
            <a:pPr eaLnBrk="1" hangingPunct="1">
              <a:defRPr/>
            </a:pPr>
            <a:r>
              <a:rPr lang="en-US" altLang="en-US" b="1" i="1" dirty="0">
                <a:latin typeface="Century Gothic" panose="020B0502020202020204" pitchFamily="34" charset="0"/>
                <a:sym typeface="Symbol" panose="05050102010706020507" pitchFamily="18" charset="2"/>
              </a:rPr>
              <a:t>*It has a minimum value of 0 at x = 0.</a:t>
            </a:r>
            <a:r>
              <a:rPr lang="en-US" altLang="en-US" b="1" i="1" dirty="0">
                <a:latin typeface="Century Gothic" panose="020B0502020202020204" pitchFamily="34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>
            <a:extLst>
              <a:ext uri="{FF2B5EF4-FFF2-40B4-BE49-F238E27FC236}">
                <a16:creationId xmlns:a16="http://schemas.microsoft.com/office/drawing/2014/main" id="{46FDFDA9-0C15-47A0-9B2B-410B43524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325" y="325438"/>
            <a:ext cx="91440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Graphing Square-root Functions</a:t>
            </a:r>
          </a:p>
        </p:txBody>
      </p:sp>
      <p:graphicFrame>
        <p:nvGraphicFramePr>
          <p:cNvPr id="24580" name="Object 4">
            <a:extLst>
              <a:ext uri="{FF2B5EF4-FFF2-40B4-BE49-F238E27FC236}">
                <a16:creationId xmlns:a16="http://schemas.microsoft.com/office/drawing/2014/main" id="{337975C2-5F54-41C1-BBB2-EEDDBEE3A4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884238"/>
          <a:ext cx="45720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6" name="Worksheet Builder Equation" r:id="rId8" imgW="1324060" imgH="228634" progId="Equation">
                  <p:embed/>
                </p:oleObj>
              </mc:Choice>
              <mc:Fallback>
                <p:oleObj name="Worksheet Builder Equation" r:id="rId8" imgW="1324060" imgH="228634" progId="Equation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884238"/>
                        <a:ext cx="4572000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Text Box 5">
            <a:extLst>
              <a:ext uri="{FF2B5EF4-FFF2-40B4-BE49-F238E27FC236}">
                <a16:creationId xmlns:a16="http://schemas.microsoft.com/office/drawing/2014/main" id="{38C7A9A0-B7EE-4683-8B79-EA3A75655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70038"/>
            <a:ext cx="18288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Domain:</a:t>
            </a:r>
          </a:p>
        </p:txBody>
      </p:sp>
      <p:sp>
        <p:nvSpPr>
          <p:cNvPr id="24583" name="Text Box 7">
            <a:extLst>
              <a:ext uri="{FF2B5EF4-FFF2-40B4-BE49-F238E27FC236}">
                <a16:creationId xmlns:a16="http://schemas.microsoft.com/office/drawing/2014/main" id="{343C9109-ABDE-4757-B331-1B5C78A62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027238"/>
            <a:ext cx="18288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Range:</a:t>
            </a:r>
          </a:p>
        </p:txBody>
      </p:sp>
      <p:sp>
        <p:nvSpPr>
          <p:cNvPr id="24584" name="Text Box 8">
            <a:extLst>
              <a:ext uri="{FF2B5EF4-FFF2-40B4-BE49-F238E27FC236}">
                <a16:creationId xmlns:a16="http://schemas.microsoft.com/office/drawing/2014/main" id="{989AC571-FE99-4D0F-A8B7-A913BC628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027238"/>
            <a:ext cx="70104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3000">
                <a:solidFill>
                  <a:srgbClr val="00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nonnegative numbers</a:t>
            </a:r>
          </a:p>
        </p:txBody>
      </p:sp>
      <p:graphicFrame>
        <p:nvGraphicFramePr>
          <p:cNvPr id="24585" name="Object 9">
            <a:extLst>
              <a:ext uri="{FF2B5EF4-FFF2-40B4-BE49-F238E27FC236}">
                <a16:creationId xmlns:a16="http://schemas.microsoft.com/office/drawing/2014/main" id="{CE45498D-9950-4700-A3E5-A275376E37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738" y="2560638"/>
          <a:ext cx="279717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7" name="Worksheet Builder Equation" r:id="rId10" imgW="863225" imgH="241195" progId="Equation">
                  <p:embed/>
                </p:oleObj>
              </mc:Choice>
              <mc:Fallback>
                <p:oleObj name="Worksheet Builder Equation" r:id="rId10" imgW="863225" imgH="241195" progId="Equation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8" y="2560638"/>
                        <a:ext cx="2797175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6" name="Text Box 10">
            <a:extLst>
              <a:ext uri="{FF2B5EF4-FFF2-40B4-BE49-F238E27FC236}">
                <a16:creationId xmlns:a16="http://schemas.microsoft.com/office/drawing/2014/main" id="{6EF2C82C-26D5-4EDB-9908-28920EEE5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170238"/>
            <a:ext cx="18288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Domain:</a:t>
            </a:r>
          </a:p>
        </p:txBody>
      </p:sp>
      <p:sp>
        <p:nvSpPr>
          <p:cNvPr id="24587" name="Text Box 11">
            <a:extLst>
              <a:ext uri="{FF2B5EF4-FFF2-40B4-BE49-F238E27FC236}">
                <a16:creationId xmlns:a16="http://schemas.microsoft.com/office/drawing/2014/main" id="{083EA0E1-7E69-435E-9093-8CFD08617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627438"/>
            <a:ext cx="18288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Range:</a:t>
            </a:r>
          </a:p>
        </p:txBody>
      </p:sp>
      <p:grpSp>
        <p:nvGrpSpPr>
          <p:cNvPr id="24588" name="Group 12">
            <a:extLst>
              <a:ext uri="{FF2B5EF4-FFF2-40B4-BE49-F238E27FC236}">
                <a16:creationId xmlns:a16="http://schemas.microsoft.com/office/drawing/2014/main" id="{FFFAD19C-EF31-4038-82EB-C88C2EFB1C68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932238"/>
            <a:ext cx="3200400" cy="2362200"/>
            <a:chOff x="240" y="2640"/>
            <a:chExt cx="2592" cy="1488"/>
          </a:xfrm>
        </p:grpSpPr>
        <p:sp>
          <p:nvSpPr>
            <p:cNvPr id="28728" name="Line 13">
              <a:extLst>
                <a:ext uri="{FF2B5EF4-FFF2-40B4-BE49-F238E27FC236}">
                  <a16:creationId xmlns:a16="http://schemas.microsoft.com/office/drawing/2014/main" id="{0732F8AE-D87D-4B44-9C97-10B5BCED29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3264"/>
              <a:ext cx="25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9" name="Line 14">
              <a:extLst>
                <a:ext uri="{FF2B5EF4-FFF2-40B4-BE49-F238E27FC236}">
                  <a16:creationId xmlns:a16="http://schemas.microsoft.com/office/drawing/2014/main" id="{EF3C0B14-6109-4F22-8911-AC05933CC7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3552"/>
              <a:ext cx="25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0" name="Line 15">
              <a:extLst>
                <a:ext uri="{FF2B5EF4-FFF2-40B4-BE49-F238E27FC236}">
                  <a16:creationId xmlns:a16="http://schemas.microsoft.com/office/drawing/2014/main" id="{59D632E0-765D-492C-A5D9-2AF593B3C6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3840"/>
              <a:ext cx="25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1" name="Line 16">
              <a:extLst>
                <a:ext uri="{FF2B5EF4-FFF2-40B4-BE49-F238E27FC236}">
                  <a16:creationId xmlns:a16="http://schemas.microsoft.com/office/drawing/2014/main" id="{CB629DFE-4CFA-41CA-9394-11040499A1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4128"/>
              <a:ext cx="25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2" name="Line 17">
              <a:extLst>
                <a:ext uri="{FF2B5EF4-FFF2-40B4-BE49-F238E27FC236}">
                  <a16:creationId xmlns:a16="http://schemas.microsoft.com/office/drawing/2014/main" id="{95D44596-8ACD-4629-897A-002329CFA4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2976"/>
              <a:ext cx="25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3" name="Line 18">
              <a:extLst>
                <a:ext uri="{FF2B5EF4-FFF2-40B4-BE49-F238E27FC236}">
                  <a16:creationId xmlns:a16="http://schemas.microsoft.com/office/drawing/2014/main" id="{415DEA7B-0A06-4D95-BD4C-540D582EA2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736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734" name="Text Box 19">
              <a:extLst>
                <a:ext uri="{FF2B5EF4-FFF2-40B4-BE49-F238E27FC236}">
                  <a16:creationId xmlns:a16="http://schemas.microsoft.com/office/drawing/2014/main" id="{F9C5C45B-2B6F-4000-8547-59ECE4F776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2640"/>
              <a:ext cx="336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9pPr>
            </a:lstStyle>
            <a:p>
              <a:pPr algn="l"/>
              <a:r>
                <a:rPr lang="en-US" altLang="en-US" sz="3000" i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28735" name="Text Box 20">
              <a:extLst>
                <a:ext uri="{FF2B5EF4-FFF2-40B4-BE49-F238E27FC236}">
                  <a16:creationId xmlns:a16="http://schemas.microsoft.com/office/drawing/2014/main" id="{D41E92D8-FEDD-4BDF-9476-509C3377BF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2640"/>
              <a:ext cx="336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9pPr>
            </a:lstStyle>
            <a:p>
              <a:pPr algn="l"/>
              <a:r>
                <a:rPr lang="en-US" altLang="en-US" sz="3000" i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  <p:graphicFrame>
        <p:nvGraphicFramePr>
          <p:cNvPr id="24597" name="Object 21">
            <a:extLst>
              <a:ext uri="{FF2B5EF4-FFF2-40B4-BE49-F238E27FC236}">
                <a16:creationId xmlns:a16="http://schemas.microsoft.com/office/drawing/2014/main" id="{C3EC4CF2-9FF6-4A99-8B67-891F36EC95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43100" y="3170238"/>
          <a:ext cx="109061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8" name="Worksheet Builder Equation" r:id="rId12" imgW="323929" imgH="142795" progId="Equation">
                  <p:embed/>
                </p:oleObj>
              </mc:Choice>
              <mc:Fallback>
                <p:oleObj name="Worksheet Builder Equation" r:id="rId12" imgW="323929" imgH="142795" progId="Equation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3170238"/>
                        <a:ext cx="1090613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8" name="Object 22">
            <a:extLst>
              <a:ext uri="{FF2B5EF4-FFF2-40B4-BE49-F238E27FC236}">
                <a16:creationId xmlns:a16="http://schemas.microsoft.com/office/drawing/2014/main" id="{C96D19B0-B161-45E5-B4D4-BD369B339D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84363" y="3627438"/>
          <a:ext cx="1168400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9" name="Worksheet Builder Equation" r:id="rId14" imgW="342825" imgH="180855" progId="Equation">
                  <p:embed/>
                </p:oleObj>
              </mc:Choice>
              <mc:Fallback>
                <p:oleObj name="Worksheet Builder Equation" r:id="rId14" imgW="342825" imgH="180855" progId="Equation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363" y="3627438"/>
                        <a:ext cx="1168400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9" name="Text Box 23">
            <a:extLst>
              <a:ext uri="{FF2B5EF4-FFF2-40B4-BE49-F238E27FC236}">
                <a16:creationId xmlns:a16="http://schemas.microsoft.com/office/drawing/2014/main" id="{E6A702A3-F69E-4EA7-BDF3-CDFB76210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389438"/>
            <a:ext cx="3810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600" name="Text Box 24">
            <a:extLst>
              <a:ext uri="{FF2B5EF4-FFF2-40B4-BE49-F238E27FC236}">
                <a16:creationId xmlns:a16="http://schemas.microsoft.com/office/drawing/2014/main" id="{7B3112C7-9344-4E4B-9B34-8F67D093B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846638"/>
            <a:ext cx="3810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601" name="Text Box 25">
            <a:extLst>
              <a:ext uri="{FF2B5EF4-FFF2-40B4-BE49-F238E27FC236}">
                <a16:creationId xmlns:a16="http://schemas.microsoft.com/office/drawing/2014/main" id="{C5E75271-2B41-4D1A-A45E-F5FA609E5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03838"/>
            <a:ext cx="3810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602" name="Text Box 26">
            <a:extLst>
              <a:ext uri="{FF2B5EF4-FFF2-40B4-BE49-F238E27FC236}">
                <a16:creationId xmlns:a16="http://schemas.microsoft.com/office/drawing/2014/main" id="{610C09AE-66CB-4166-A971-1698F4C60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761038"/>
            <a:ext cx="6096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graphicFrame>
        <p:nvGraphicFramePr>
          <p:cNvPr id="24603" name="Object 27">
            <a:extLst>
              <a:ext uri="{FF2B5EF4-FFF2-40B4-BE49-F238E27FC236}">
                <a16:creationId xmlns:a16="http://schemas.microsoft.com/office/drawing/2014/main" id="{1510915F-9AEF-413F-96C4-7CDCCED858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35050" y="4465638"/>
          <a:ext cx="1547813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0" name="Worksheet Builder Equation" r:id="rId16" imgW="647700" imgH="241300" progId="Equation">
                  <p:embed/>
                </p:oleObj>
              </mc:Choice>
              <mc:Fallback>
                <p:oleObj name="Worksheet Builder Equation" r:id="rId16" imgW="647700" imgH="241300" progId="Equation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050" y="4465638"/>
                        <a:ext cx="1547813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4" name="Object 28">
            <a:extLst>
              <a:ext uri="{FF2B5EF4-FFF2-40B4-BE49-F238E27FC236}">
                <a16:creationId xmlns:a16="http://schemas.microsoft.com/office/drawing/2014/main" id="{BC595228-52CD-4EA5-85FE-42B58EFB91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78100" y="4541838"/>
          <a:ext cx="573088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1" name="Worksheet Builder Equation" r:id="rId18" imgW="241195" imgH="152334" progId="Equation">
                  <p:embed/>
                </p:oleObj>
              </mc:Choice>
              <mc:Fallback>
                <p:oleObj name="Worksheet Builder Equation" r:id="rId18" imgW="241195" imgH="152334" progId="Equation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4541838"/>
                        <a:ext cx="573088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5" name="Object 29">
            <a:extLst>
              <a:ext uri="{FF2B5EF4-FFF2-40B4-BE49-F238E27FC236}">
                <a16:creationId xmlns:a16="http://schemas.microsoft.com/office/drawing/2014/main" id="{07C3D212-97DB-4D51-BE68-CA7E5D70A7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6475" y="4922838"/>
          <a:ext cx="1606550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2" name="Worksheet Builder Equation" r:id="rId20" imgW="672808" imgH="241195" progId="Equation">
                  <p:embed/>
                </p:oleObj>
              </mc:Choice>
              <mc:Fallback>
                <p:oleObj name="Worksheet Builder Equation" r:id="rId20" imgW="672808" imgH="241195" progId="Equation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475" y="4922838"/>
                        <a:ext cx="1606550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6" name="Object 30">
            <a:extLst>
              <a:ext uri="{FF2B5EF4-FFF2-40B4-BE49-F238E27FC236}">
                <a16:creationId xmlns:a16="http://schemas.microsoft.com/office/drawing/2014/main" id="{CA5ADCAE-66F4-49E0-B158-29BA747E1A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0" y="4999038"/>
          <a:ext cx="54610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3" name="Worksheet Builder Equation" r:id="rId22" imgW="228501" imgH="152334" progId="Equation">
                  <p:embed/>
                </p:oleObj>
              </mc:Choice>
              <mc:Fallback>
                <p:oleObj name="Worksheet Builder Equation" r:id="rId22" imgW="228501" imgH="152334" progId="Equation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999038"/>
                        <a:ext cx="54610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7" name="Object 31">
            <a:extLst>
              <a:ext uri="{FF2B5EF4-FFF2-40B4-BE49-F238E27FC236}">
                <a16:creationId xmlns:a16="http://schemas.microsoft.com/office/drawing/2014/main" id="{17E0CB12-A5EB-4486-A73E-900476125B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0763" y="5380038"/>
          <a:ext cx="157797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4" name="Worksheet Builder Equation" r:id="rId24" imgW="660113" imgH="241195" progId="Equation">
                  <p:embed/>
                </p:oleObj>
              </mc:Choice>
              <mc:Fallback>
                <p:oleObj name="Worksheet Builder Equation" r:id="rId24" imgW="660113" imgH="241195" progId="Equation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5380038"/>
                        <a:ext cx="1577975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8" name="Object 32">
            <a:extLst>
              <a:ext uri="{FF2B5EF4-FFF2-40B4-BE49-F238E27FC236}">
                <a16:creationId xmlns:a16="http://schemas.microsoft.com/office/drawing/2014/main" id="{17187225-8396-453C-B317-E45330CE10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78100" y="5456238"/>
          <a:ext cx="573088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5" name="Worksheet Builder Equation" r:id="rId26" imgW="241195" imgH="152334" progId="Equation">
                  <p:embed/>
                </p:oleObj>
              </mc:Choice>
              <mc:Fallback>
                <p:oleObj name="Worksheet Builder Equation" r:id="rId26" imgW="241195" imgH="152334" progId="Equation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5456238"/>
                        <a:ext cx="573088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9" name="Object 33">
            <a:extLst>
              <a:ext uri="{FF2B5EF4-FFF2-40B4-BE49-F238E27FC236}">
                <a16:creationId xmlns:a16="http://schemas.microsoft.com/office/drawing/2014/main" id="{D7AF4C81-85A0-4B8F-96D7-F120BB4100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8688" y="5837238"/>
          <a:ext cx="176053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6" name="Worksheet Builder Equation" r:id="rId28" imgW="736600" imgH="241300" progId="Equation">
                  <p:embed/>
                </p:oleObj>
              </mc:Choice>
              <mc:Fallback>
                <p:oleObj name="Worksheet Builder Equation" r:id="rId28" imgW="736600" imgH="241300" progId="Equation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5837238"/>
                        <a:ext cx="1760537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10" name="Object 34">
            <a:extLst>
              <a:ext uri="{FF2B5EF4-FFF2-40B4-BE49-F238E27FC236}">
                <a16:creationId xmlns:a16="http://schemas.microsoft.com/office/drawing/2014/main" id="{E5291385-1E05-4CFE-92AD-D4B361B576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78100" y="5913438"/>
          <a:ext cx="5730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7" name="Worksheet Builder Equation" r:id="rId30" imgW="241195" imgH="152334" progId="Equation">
                  <p:embed/>
                </p:oleObj>
              </mc:Choice>
              <mc:Fallback>
                <p:oleObj name="Worksheet Builder Equation" r:id="rId30" imgW="241195" imgH="152334" progId="Equation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5913438"/>
                        <a:ext cx="5730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611" name="Group 35">
            <a:extLst>
              <a:ext uri="{FF2B5EF4-FFF2-40B4-BE49-F238E27FC236}">
                <a16:creationId xmlns:a16="http://schemas.microsoft.com/office/drawing/2014/main" id="{E968B2E5-0F94-4D6D-83D7-CB2FB7EEB81A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3246438"/>
            <a:ext cx="2743200" cy="2743200"/>
            <a:chOff x="2544" y="2352"/>
            <a:chExt cx="1728" cy="1728"/>
          </a:xfrm>
        </p:grpSpPr>
        <p:grpSp>
          <p:nvGrpSpPr>
            <p:cNvPr id="28707" name="Group 36">
              <a:extLst>
                <a:ext uri="{FF2B5EF4-FFF2-40B4-BE49-F238E27FC236}">
                  <a16:creationId xmlns:a16="http://schemas.microsoft.com/office/drawing/2014/main" id="{ACF67347-41C5-44B1-947A-52C4DAD24B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4" y="2352"/>
              <a:ext cx="1728" cy="1728"/>
              <a:chOff x="2544" y="2352"/>
              <a:chExt cx="2400" cy="1728"/>
            </a:xfrm>
          </p:grpSpPr>
          <p:sp>
            <p:nvSpPr>
              <p:cNvPr id="28718" name="Line 37">
                <a:extLst>
                  <a:ext uri="{FF2B5EF4-FFF2-40B4-BE49-F238E27FC236}">
                    <a16:creationId xmlns:a16="http://schemas.microsoft.com/office/drawing/2014/main" id="{2B903B37-5AD8-495D-912F-CFE1DAD2F3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4080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719" name="Line 38">
                <a:extLst>
                  <a:ext uri="{FF2B5EF4-FFF2-40B4-BE49-F238E27FC236}">
                    <a16:creationId xmlns:a16="http://schemas.microsoft.com/office/drawing/2014/main" id="{26747D29-5D73-40F7-A9FD-55AFD1225C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888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720" name="Line 39">
                <a:extLst>
                  <a:ext uri="{FF2B5EF4-FFF2-40B4-BE49-F238E27FC236}">
                    <a16:creationId xmlns:a16="http://schemas.microsoft.com/office/drawing/2014/main" id="{FED31387-F0B6-4481-ADE6-E603B9B9EE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696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721" name="Line 40">
                <a:extLst>
                  <a:ext uri="{FF2B5EF4-FFF2-40B4-BE49-F238E27FC236}">
                    <a16:creationId xmlns:a16="http://schemas.microsoft.com/office/drawing/2014/main" id="{C08765F4-7FD6-4C61-9B76-9E21C91557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504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722" name="Line 41">
                <a:extLst>
                  <a:ext uri="{FF2B5EF4-FFF2-40B4-BE49-F238E27FC236}">
                    <a16:creationId xmlns:a16="http://schemas.microsoft.com/office/drawing/2014/main" id="{2EBC618F-4D4A-45D9-BB76-E31322C4E5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312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723" name="Line 42">
                <a:extLst>
                  <a:ext uri="{FF2B5EF4-FFF2-40B4-BE49-F238E27FC236}">
                    <a16:creationId xmlns:a16="http://schemas.microsoft.com/office/drawing/2014/main" id="{FC7E467D-1A0E-4743-8CC1-49638E1E38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120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724" name="Line 43">
                <a:extLst>
                  <a:ext uri="{FF2B5EF4-FFF2-40B4-BE49-F238E27FC236}">
                    <a16:creationId xmlns:a16="http://schemas.microsoft.com/office/drawing/2014/main" id="{F2155323-6F09-4833-8A8D-EF24969BFF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928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725" name="Line 44">
                <a:extLst>
                  <a:ext uri="{FF2B5EF4-FFF2-40B4-BE49-F238E27FC236}">
                    <a16:creationId xmlns:a16="http://schemas.microsoft.com/office/drawing/2014/main" id="{D93F100A-6C41-44B5-96FB-F3A2E83D9B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736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726" name="Line 45">
                <a:extLst>
                  <a:ext uri="{FF2B5EF4-FFF2-40B4-BE49-F238E27FC236}">
                    <a16:creationId xmlns:a16="http://schemas.microsoft.com/office/drawing/2014/main" id="{9CB48337-50E6-4BCD-9F3D-6E04213D3E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544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727" name="Line 46">
                <a:extLst>
                  <a:ext uri="{FF2B5EF4-FFF2-40B4-BE49-F238E27FC236}">
                    <a16:creationId xmlns:a16="http://schemas.microsoft.com/office/drawing/2014/main" id="{FCA4CB87-B6D5-475F-AEDE-A25153B401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352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8708" name="Line 47">
              <a:extLst>
                <a:ext uri="{FF2B5EF4-FFF2-40B4-BE49-F238E27FC236}">
                  <a16:creationId xmlns:a16="http://schemas.microsoft.com/office/drawing/2014/main" id="{62C7AED8-64FF-43E8-B53D-9282B2D173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709" name="Line 48">
              <a:extLst>
                <a:ext uri="{FF2B5EF4-FFF2-40B4-BE49-F238E27FC236}">
                  <a16:creationId xmlns:a16="http://schemas.microsoft.com/office/drawing/2014/main" id="{96C3909A-2A81-416A-B99A-3021D245D9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710" name="Line 49">
              <a:extLst>
                <a:ext uri="{FF2B5EF4-FFF2-40B4-BE49-F238E27FC236}">
                  <a16:creationId xmlns:a16="http://schemas.microsoft.com/office/drawing/2014/main" id="{3FFCB948-8676-4DCD-A894-4044C029F8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711" name="Line 50">
              <a:extLst>
                <a:ext uri="{FF2B5EF4-FFF2-40B4-BE49-F238E27FC236}">
                  <a16:creationId xmlns:a16="http://schemas.microsoft.com/office/drawing/2014/main" id="{6DA9E966-ED67-447B-BD18-20B8B3BFA2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712" name="Line 51">
              <a:extLst>
                <a:ext uri="{FF2B5EF4-FFF2-40B4-BE49-F238E27FC236}">
                  <a16:creationId xmlns:a16="http://schemas.microsoft.com/office/drawing/2014/main" id="{61EE2D23-E6DF-4CD2-B25A-B9131F7E96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713" name="Line 52">
              <a:extLst>
                <a:ext uri="{FF2B5EF4-FFF2-40B4-BE49-F238E27FC236}">
                  <a16:creationId xmlns:a16="http://schemas.microsoft.com/office/drawing/2014/main" id="{CA5AE663-8F2E-4F6A-BD86-3BA59EF5E4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714" name="Line 53">
              <a:extLst>
                <a:ext uri="{FF2B5EF4-FFF2-40B4-BE49-F238E27FC236}">
                  <a16:creationId xmlns:a16="http://schemas.microsoft.com/office/drawing/2014/main" id="{836159ED-8017-4226-9BEE-996F8D42F0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715" name="Line 54">
              <a:extLst>
                <a:ext uri="{FF2B5EF4-FFF2-40B4-BE49-F238E27FC236}">
                  <a16:creationId xmlns:a16="http://schemas.microsoft.com/office/drawing/2014/main" id="{8DF470B1-E243-4AE3-9F55-C39069E251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716" name="Line 55">
              <a:extLst>
                <a:ext uri="{FF2B5EF4-FFF2-40B4-BE49-F238E27FC236}">
                  <a16:creationId xmlns:a16="http://schemas.microsoft.com/office/drawing/2014/main" id="{14381BD7-BE28-4954-B5CD-253E22E8EE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717" name="Line 56">
              <a:extLst>
                <a:ext uri="{FF2B5EF4-FFF2-40B4-BE49-F238E27FC236}">
                  <a16:creationId xmlns:a16="http://schemas.microsoft.com/office/drawing/2014/main" id="{A2EB8AF1-5DE6-4174-9B72-14D33AE403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4633" name="Group 57">
            <a:extLst>
              <a:ext uri="{FF2B5EF4-FFF2-40B4-BE49-F238E27FC236}">
                <a16:creationId xmlns:a16="http://schemas.microsoft.com/office/drawing/2014/main" id="{EA0A2438-E7DD-4826-8F02-FF9EBE5F08F7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3017838"/>
            <a:ext cx="3200400" cy="3200400"/>
            <a:chOff x="2784" y="2064"/>
            <a:chExt cx="2016" cy="2016"/>
          </a:xfrm>
        </p:grpSpPr>
        <p:sp>
          <p:nvSpPr>
            <p:cNvPr id="28705" name="Line 58">
              <a:extLst>
                <a:ext uri="{FF2B5EF4-FFF2-40B4-BE49-F238E27FC236}">
                  <a16:creationId xmlns:a16="http://schemas.microsoft.com/office/drawing/2014/main" id="{6917F86E-078B-45FE-8008-3002A4BAAB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0" y="2064"/>
              <a:ext cx="0" cy="20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706" name="Line 59">
              <a:extLst>
                <a:ext uri="{FF2B5EF4-FFF2-40B4-BE49-F238E27FC236}">
                  <a16:creationId xmlns:a16="http://schemas.microsoft.com/office/drawing/2014/main" id="{CED6F089-79FD-4487-9A87-C2375252FA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3744"/>
              <a:ext cx="20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4636" name="Oval 60">
            <a:extLst>
              <a:ext uri="{FF2B5EF4-FFF2-40B4-BE49-F238E27FC236}">
                <a16:creationId xmlns:a16="http://schemas.microsoft.com/office/drawing/2014/main" id="{70DC8FD1-1B43-4287-9D04-18F88BDC1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608638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endParaRPr lang="en-US" altLang="en-US"/>
          </a:p>
        </p:txBody>
      </p:sp>
      <p:sp>
        <p:nvSpPr>
          <p:cNvPr id="24637" name="Oval 61">
            <a:extLst>
              <a:ext uri="{FF2B5EF4-FFF2-40B4-BE49-F238E27FC236}">
                <a16:creationId xmlns:a16="http://schemas.microsoft.com/office/drawing/2014/main" id="{7E9D6DC2-40DE-4FC9-9069-76A18C1CF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303838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endParaRPr lang="en-US" altLang="en-US"/>
          </a:p>
        </p:txBody>
      </p:sp>
      <p:sp>
        <p:nvSpPr>
          <p:cNvPr id="24638" name="Oval 62">
            <a:extLst>
              <a:ext uri="{FF2B5EF4-FFF2-40B4-BE49-F238E27FC236}">
                <a16:creationId xmlns:a16="http://schemas.microsoft.com/office/drawing/2014/main" id="{EBE3D36A-7FD1-4833-89B9-3815BE2CC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999038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endParaRPr lang="en-US" altLang="en-US"/>
          </a:p>
        </p:txBody>
      </p:sp>
      <p:sp>
        <p:nvSpPr>
          <p:cNvPr id="24639" name="Oval 63">
            <a:extLst>
              <a:ext uri="{FF2B5EF4-FFF2-40B4-BE49-F238E27FC236}">
                <a16:creationId xmlns:a16="http://schemas.microsoft.com/office/drawing/2014/main" id="{B2BA0DCD-4761-4315-BDC8-1978538D2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4694238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endParaRPr lang="en-US" altLang="en-US"/>
          </a:p>
        </p:txBody>
      </p:sp>
      <p:sp>
        <p:nvSpPr>
          <p:cNvPr id="24641" name="Text Box 65">
            <a:extLst>
              <a:ext uri="{FF2B5EF4-FFF2-40B4-BE49-F238E27FC236}">
                <a16:creationId xmlns:a16="http://schemas.microsoft.com/office/drawing/2014/main" id="{77A2B81B-D36E-457F-A133-B89635600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570038"/>
            <a:ext cx="70104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numbers greater than or equal to </a:t>
            </a:r>
            <a:r>
              <a:rPr lang="en-US" altLang="en-US" sz="30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altLang="en-US" sz="3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43" name="Arc 67">
            <a:extLst>
              <a:ext uri="{FF2B5EF4-FFF2-40B4-BE49-F238E27FC236}">
                <a16:creationId xmlns:a16="http://schemas.microsoft.com/office/drawing/2014/main" id="{9EBBACA6-8C1C-43D8-99D3-029E2747292B}"/>
              </a:ext>
            </a:extLst>
          </p:cNvPr>
          <p:cNvSpPr>
            <a:spLocks/>
          </p:cNvSpPr>
          <p:nvPr/>
        </p:nvSpPr>
        <p:spPr bwMode="auto">
          <a:xfrm rot="10800000" flipV="1">
            <a:off x="5257800" y="4770438"/>
            <a:ext cx="3581400" cy="914400"/>
          </a:xfrm>
          <a:custGeom>
            <a:avLst/>
            <a:gdLst>
              <a:gd name="T0" fmla="*/ 115235 w 21600"/>
              <a:gd name="T1" fmla="*/ 0 h 21589"/>
              <a:gd name="T2" fmla="*/ 3581400 w 21600"/>
              <a:gd name="T3" fmla="*/ 914400 h 21589"/>
              <a:gd name="T4" fmla="*/ 0 w 21600"/>
              <a:gd name="T5" fmla="*/ 914400 h 215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89" fill="none" extrusionOk="0">
                <a:moveTo>
                  <a:pt x="694" y="0"/>
                </a:moveTo>
                <a:cubicBezTo>
                  <a:pt x="12347" y="375"/>
                  <a:pt x="21600" y="9930"/>
                  <a:pt x="21600" y="21589"/>
                </a:cubicBezTo>
              </a:path>
              <a:path w="21600" h="21589" stroke="0" extrusionOk="0">
                <a:moveTo>
                  <a:pt x="694" y="0"/>
                </a:moveTo>
                <a:cubicBezTo>
                  <a:pt x="12347" y="375"/>
                  <a:pt x="21600" y="9930"/>
                  <a:pt x="21600" y="21589"/>
                </a:cubicBezTo>
                <a:lnTo>
                  <a:pt x="0" y="21589"/>
                </a:lnTo>
                <a:lnTo>
                  <a:pt x="694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4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6" dur="500"/>
                                        <p:tgtEl>
                                          <p:spTgt spid="246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4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4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4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4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4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4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4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4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246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utoUpdateAnimBg="0"/>
      <p:bldP spid="24583" grpId="0" autoUpdateAnimBg="0"/>
      <p:bldP spid="24584" grpId="0" autoUpdateAnimBg="0"/>
      <p:bldP spid="24586" grpId="0" autoUpdateAnimBg="0"/>
      <p:bldP spid="24587" grpId="0" autoUpdateAnimBg="0"/>
      <p:bldP spid="24599" grpId="0" autoUpdateAnimBg="0"/>
      <p:bldP spid="24600" grpId="0" autoUpdateAnimBg="0"/>
      <p:bldP spid="24601" grpId="0" autoUpdateAnimBg="0"/>
      <p:bldP spid="24602" grpId="0" autoUpdateAnimBg="0"/>
      <p:bldP spid="24636" grpId="0" animBg="1"/>
      <p:bldP spid="24637" grpId="0" animBg="1"/>
      <p:bldP spid="24638" grpId="0" animBg="1"/>
      <p:bldP spid="24639" grpId="0" animBg="1"/>
      <p:bldP spid="2464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>
            <a:extLst>
              <a:ext uri="{FF2B5EF4-FFF2-40B4-BE49-F238E27FC236}">
                <a16:creationId xmlns:a16="http://schemas.microsoft.com/office/drawing/2014/main" id="{5A33DC97-8694-4144-A492-12D5DFB21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8438" y="322263"/>
            <a:ext cx="91440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Graphing Square-root Functions</a:t>
            </a:r>
          </a:p>
        </p:txBody>
      </p:sp>
      <p:graphicFrame>
        <p:nvGraphicFramePr>
          <p:cNvPr id="29699" name="Object 4">
            <a:extLst>
              <a:ext uri="{FF2B5EF4-FFF2-40B4-BE49-F238E27FC236}">
                <a16:creationId xmlns:a16="http://schemas.microsoft.com/office/drawing/2014/main" id="{0C1B3FA5-6726-4D10-9EA9-B837954913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1143000"/>
          <a:ext cx="45720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6" name="Worksheet Builder Equation" r:id="rId8" imgW="1324060" imgH="228634" progId="Equation">
                  <p:embed/>
                </p:oleObj>
              </mc:Choice>
              <mc:Fallback>
                <p:oleObj name="Worksheet Builder Equation" r:id="rId8" imgW="1324060" imgH="228634" progId="Equation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143000"/>
                        <a:ext cx="4572000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8">
            <a:extLst>
              <a:ext uri="{FF2B5EF4-FFF2-40B4-BE49-F238E27FC236}">
                <a16:creationId xmlns:a16="http://schemas.microsoft.com/office/drawing/2014/main" id="{D290E92F-B9A1-4F0B-B0C3-4201650204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0200" y="2209800"/>
          <a:ext cx="276225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7" name="Worksheet Builder Equation" r:id="rId10" imgW="850531" imgH="241195" progId="Equation">
                  <p:embed/>
                </p:oleObj>
              </mc:Choice>
              <mc:Fallback>
                <p:oleObj name="Worksheet Builder Equation" r:id="rId10" imgW="850531" imgH="241195" progId="Equation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2209800"/>
                        <a:ext cx="2762250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9" name="Text Box 9">
            <a:extLst>
              <a:ext uri="{FF2B5EF4-FFF2-40B4-BE49-F238E27FC236}">
                <a16:creationId xmlns:a16="http://schemas.microsoft.com/office/drawing/2014/main" id="{609AC838-1BBB-4C07-A6AA-525A5D55C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895600"/>
            <a:ext cx="18288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Domain:</a:t>
            </a:r>
          </a:p>
        </p:txBody>
      </p:sp>
      <p:sp>
        <p:nvSpPr>
          <p:cNvPr id="25610" name="Text Box 10">
            <a:extLst>
              <a:ext uri="{FF2B5EF4-FFF2-40B4-BE49-F238E27FC236}">
                <a16:creationId xmlns:a16="http://schemas.microsoft.com/office/drawing/2014/main" id="{E940F34F-7006-4970-AA8E-F6B90AB39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8" y="3352800"/>
            <a:ext cx="18288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Range:</a:t>
            </a:r>
          </a:p>
        </p:txBody>
      </p:sp>
      <p:grpSp>
        <p:nvGrpSpPr>
          <p:cNvPr id="25611" name="Group 11">
            <a:extLst>
              <a:ext uri="{FF2B5EF4-FFF2-40B4-BE49-F238E27FC236}">
                <a16:creationId xmlns:a16="http://schemas.microsoft.com/office/drawing/2014/main" id="{39EEE702-6E35-49C2-AE4D-7E2863156C2E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886200"/>
            <a:ext cx="3200400" cy="2362200"/>
            <a:chOff x="240" y="2640"/>
            <a:chExt cx="2592" cy="1488"/>
          </a:xfrm>
        </p:grpSpPr>
        <p:sp>
          <p:nvSpPr>
            <p:cNvPr id="29748" name="Line 12">
              <a:extLst>
                <a:ext uri="{FF2B5EF4-FFF2-40B4-BE49-F238E27FC236}">
                  <a16:creationId xmlns:a16="http://schemas.microsoft.com/office/drawing/2014/main" id="{592C4A66-84F8-481F-B616-7F2079045A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3264"/>
              <a:ext cx="25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9" name="Line 13">
              <a:extLst>
                <a:ext uri="{FF2B5EF4-FFF2-40B4-BE49-F238E27FC236}">
                  <a16:creationId xmlns:a16="http://schemas.microsoft.com/office/drawing/2014/main" id="{6B6BC27C-E332-434F-9D36-47B3A43F9F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3552"/>
              <a:ext cx="25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0" name="Line 14">
              <a:extLst>
                <a:ext uri="{FF2B5EF4-FFF2-40B4-BE49-F238E27FC236}">
                  <a16:creationId xmlns:a16="http://schemas.microsoft.com/office/drawing/2014/main" id="{42ED203A-3AF4-438E-AB87-E277B731C3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3840"/>
              <a:ext cx="25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1" name="Line 15">
              <a:extLst>
                <a:ext uri="{FF2B5EF4-FFF2-40B4-BE49-F238E27FC236}">
                  <a16:creationId xmlns:a16="http://schemas.microsoft.com/office/drawing/2014/main" id="{5EFCB8C9-5845-42F5-8DBA-7620315998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4128"/>
              <a:ext cx="25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2" name="Line 16">
              <a:extLst>
                <a:ext uri="{FF2B5EF4-FFF2-40B4-BE49-F238E27FC236}">
                  <a16:creationId xmlns:a16="http://schemas.microsoft.com/office/drawing/2014/main" id="{6D0A2BBE-E9B9-463F-8B37-68A462AAEB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2976"/>
              <a:ext cx="25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3" name="Line 17">
              <a:extLst>
                <a:ext uri="{FF2B5EF4-FFF2-40B4-BE49-F238E27FC236}">
                  <a16:creationId xmlns:a16="http://schemas.microsoft.com/office/drawing/2014/main" id="{AEA95FE6-206F-4C3F-A85B-AD4CB3AD4B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736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754" name="Text Box 18">
              <a:extLst>
                <a:ext uri="{FF2B5EF4-FFF2-40B4-BE49-F238E27FC236}">
                  <a16:creationId xmlns:a16="http://schemas.microsoft.com/office/drawing/2014/main" id="{1ACF57CC-9F88-4E0C-A963-D324E23BDF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2640"/>
              <a:ext cx="336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9pPr>
            </a:lstStyle>
            <a:p>
              <a:pPr algn="l"/>
              <a:r>
                <a:rPr lang="en-US" altLang="en-US" sz="3000" i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29755" name="Text Box 19">
              <a:extLst>
                <a:ext uri="{FF2B5EF4-FFF2-40B4-BE49-F238E27FC236}">
                  <a16:creationId xmlns:a16="http://schemas.microsoft.com/office/drawing/2014/main" id="{92154901-E445-45BB-A3DD-28F7F768F9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2640"/>
              <a:ext cx="336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9pPr>
            </a:lstStyle>
            <a:p>
              <a:pPr algn="l"/>
              <a:r>
                <a:rPr lang="en-US" altLang="en-US" sz="3000" i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  <p:graphicFrame>
        <p:nvGraphicFramePr>
          <p:cNvPr id="25620" name="Object 20">
            <a:extLst>
              <a:ext uri="{FF2B5EF4-FFF2-40B4-BE49-F238E27FC236}">
                <a16:creationId xmlns:a16="http://schemas.microsoft.com/office/drawing/2014/main" id="{B121638B-779A-4437-8DBA-126C416540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2895600"/>
          <a:ext cx="142081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8" name="Worksheet Builder Equation" r:id="rId12" imgW="419218" imgH="142795" progId="Equation">
                  <p:embed/>
                </p:oleObj>
              </mc:Choice>
              <mc:Fallback>
                <p:oleObj name="Worksheet Builder Equation" r:id="rId12" imgW="419218" imgH="142795" progId="Equation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895600"/>
                        <a:ext cx="1420813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1" name="Object 21">
            <a:extLst>
              <a:ext uri="{FF2B5EF4-FFF2-40B4-BE49-F238E27FC236}">
                <a16:creationId xmlns:a16="http://schemas.microsoft.com/office/drawing/2014/main" id="{518E9C37-4DB2-48CC-B5BB-8E13FEA465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3352800"/>
          <a:ext cx="116840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9" name="Worksheet Builder Equation" r:id="rId14" imgW="342825" imgH="180855" progId="Equation">
                  <p:embed/>
                </p:oleObj>
              </mc:Choice>
              <mc:Fallback>
                <p:oleObj name="Worksheet Builder Equation" r:id="rId14" imgW="342825" imgH="180855" progId="Equation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352800"/>
                        <a:ext cx="1168400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2" name="Text Box 22">
            <a:extLst>
              <a:ext uri="{FF2B5EF4-FFF2-40B4-BE49-F238E27FC236}">
                <a16:creationId xmlns:a16="http://schemas.microsoft.com/office/drawing/2014/main" id="{65ABC9A3-9078-4DAB-B5A1-7E0BC5D7D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343400"/>
            <a:ext cx="5334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</p:txBody>
      </p:sp>
      <p:sp>
        <p:nvSpPr>
          <p:cNvPr id="25623" name="Text Box 23">
            <a:extLst>
              <a:ext uri="{FF2B5EF4-FFF2-40B4-BE49-F238E27FC236}">
                <a16:creationId xmlns:a16="http://schemas.microsoft.com/office/drawing/2014/main" id="{081A1A58-206D-41AE-9B96-938361053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800600"/>
            <a:ext cx="381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5624" name="Text Box 24">
            <a:extLst>
              <a:ext uri="{FF2B5EF4-FFF2-40B4-BE49-F238E27FC236}">
                <a16:creationId xmlns:a16="http://schemas.microsoft.com/office/drawing/2014/main" id="{5CCDAA22-F09F-4350-AB0A-27D7E078A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257800"/>
            <a:ext cx="381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625" name="Text Box 25">
            <a:extLst>
              <a:ext uri="{FF2B5EF4-FFF2-40B4-BE49-F238E27FC236}">
                <a16:creationId xmlns:a16="http://schemas.microsoft.com/office/drawing/2014/main" id="{F3ED82C3-59FD-4AF2-A5CB-45FB06DC2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715000"/>
            <a:ext cx="6096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</a:p>
        </p:txBody>
      </p:sp>
      <p:graphicFrame>
        <p:nvGraphicFramePr>
          <p:cNvPr id="25626" name="Object 26">
            <a:extLst>
              <a:ext uri="{FF2B5EF4-FFF2-40B4-BE49-F238E27FC236}">
                <a16:creationId xmlns:a16="http://schemas.microsoft.com/office/drawing/2014/main" id="{6D96DF7E-551D-4E18-B95D-1E337547DD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4419600"/>
          <a:ext cx="179070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0" name="Worksheet Builder Equation" r:id="rId16" imgW="748975" imgH="241195" progId="Equation">
                  <p:embed/>
                </p:oleObj>
              </mc:Choice>
              <mc:Fallback>
                <p:oleObj name="Worksheet Builder Equation" r:id="rId16" imgW="748975" imgH="241195" progId="Equation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419600"/>
                        <a:ext cx="1790700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7" name="Object 27">
            <a:extLst>
              <a:ext uri="{FF2B5EF4-FFF2-40B4-BE49-F238E27FC236}">
                <a16:creationId xmlns:a16="http://schemas.microsoft.com/office/drawing/2014/main" id="{8F6BAA14-E82D-4FBD-8FAD-7D4C6602D3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78100" y="4495800"/>
          <a:ext cx="57308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1" name="Worksheet Builder Equation" r:id="rId18" imgW="241195" imgH="152334" progId="Equation">
                  <p:embed/>
                </p:oleObj>
              </mc:Choice>
              <mc:Fallback>
                <p:oleObj name="Worksheet Builder Equation" r:id="rId18" imgW="241195" imgH="152334" progId="Equation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4495800"/>
                        <a:ext cx="573088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8" name="Object 28">
            <a:extLst>
              <a:ext uri="{FF2B5EF4-FFF2-40B4-BE49-F238E27FC236}">
                <a16:creationId xmlns:a16="http://schemas.microsoft.com/office/drawing/2014/main" id="{A44E8AC7-56D6-4618-9124-8FE802F6A2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6475" y="4876800"/>
          <a:ext cx="160655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2" name="Worksheet Builder Equation" r:id="rId20" imgW="672808" imgH="241195" progId="Equation">
                  <p:embed/>
                </p:oleObj>
              </mc:Choice>
              <mc:Fallback>
                <p:oleObj name="Worksheet Builder Equation" r:id="rId20" imgW="672808" imgH="241195" progId="Equation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475" y="4876800"/>
                        <a:ext cx="1606550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9" name="Object 29">
            <a:extLst>
              <a:ext uri="{FF2B5EF4-FFF2-40B4-BE49-F238E27FC236}">
                <a16:creationId xmlns:a16="http://schemas.microsoft.com/office/drawing/2014/main" id="{8FB112BF-5297-4C4A-95AD-469623216C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0" y="4953000"/>
          <a:ext cx="5461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3" name="Worksheet Builder Equation" r:id="rId22" imgW="228501" imgH="152334" progId="Equation">
                  <p:embed/>
                </p:oleObj>
              </mc:Choice>
              <mc:Fallback>
                <p:oleObj name="Worksheet Builder Equation" r:id="rId22" imgW="228501" imgH="152334" progId="Equation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953000"/>
                        <a:ext cx="54610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30" name="Object 30">
            <a:extLst>
              <a:ext uri="{FF2B5EF4-FFF2-40B4-BE49-F238E27FC236}">
                <a16:creationId xmlns:a16="http://schemas.microsoft.com/office/drawing/2014/main" id="{14CBDF74-FA5A-4BAB-8EB9-316884545B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0763" y="5334000"/>
          <a:ext cx="1577975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4" name="Worksheet Builder Equation" r:id="rId24" imgW="660113" imgH="241195" progId="Equation">
                  <p:embed/>
                </p:oleObj>
              </mc:Choice>
              <mc:Fallback>
                <p:oleObj name="Worksheet Builder Equation" r:id="rId24" imgW="660113" imgH="241195" progId="Equation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5334000"/>
                        <a:ext cx="1577975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31" name="Object 31">
            <a:extLst>
              <a:ext uri="{FF2B5EF4-FFF2-40B4-BE49-F238E27FC236}">
                <a16:creationId xmlns:a16="http://schemas.microsoft.com/office/drawing/2014/main" id="{B9559CB9-9CF8-4A27-BCA2-353100F136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78100" y="5410200"/>
          <a:ext cx="57308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5" name="Worksheet Builder Equation" r:id="rId26" imgW="241195" imgH="152334" progId="Equation">
                  <p:embed/>
                </p:oleObj>
              </mc:Choice>
              <mc:Fallback>
                <p:oleObj name="Worksheet Builder Equation" r:id="rId26" imgW="241195" imgH="152334" progId="Equation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5410200"/>
                        <a:ext cx="573088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32" name="Object 32">
            <a:extLst>
              <a:ext uri="{FF2B5EF4-FFF2-40B4-BE49-F238E27FC236}">
                <a16:creationId xmlns:a16="http://schemas.microsoft.com/office/drawing/2014/main" id="{00D5537B-1B14-43C2-8E7D-F128370FF0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9175" y="5791200"/>
          <a:ext cx="15795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6" name="Worksheet Builder Equation" r:id="rId28" imgW="660113" imgH="241195" progId="Equation">
                  <p:embed/>
                </p:oleObj>
              </mc:Choice>
              <mc:Fallback>
                <p:oleObj name="Worksheet Builder Equation" r:id="rId28" imgW="660113" imgH="241195" progId="Equation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75" y="5791200"/>
                        <a:ext cx="157956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33" name="Object 33">
            <a:extLst>
              <a:ext uri="{FF2B5EF4-FFF2-40B4-BE49-F238E27FC236}">
                <a16:creationId xmlns:a16="http://schemas.microsoft.com/office/drawing/2014/main" id="{0AFD41B2-E330-4600-A875-6344EA4C7B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78100" y="5867400"/>
          <a:ext cx="5730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7" name="Worksheet Builder Equation" r:id="rId30" imgW="241195" imgH="152334" progId="Equation">
                  <p:embed/>
                </p:oleObj>
              </mc:Choice>
              <mc:Fallback>
                <p:oleObj name="Worksheet Builder Equation" r:id="rId30" imgW="241195" imgH="152334" progId="Equation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5867400"/>
                        <a:ext cx="5730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634" name="Group 34">
            <a:extLst>
              <a:ext uri="{FF2B5EF4-FFF2-40B4-BE49-F238E27FC236}">
                <a16:creationId xmlns:a16="http://schemas.microsoft.com/office/drawing/2014/main" id="{FF58A328-847D-453F-B05C-0FA8BDD3E51F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2895600"/>
            <a:ext cx="2743200" cy="2743200"/>
            <a:chOff x="2544" y="2352"/>
            <a:chExt cx="1728" cy="1728"/>
          </a:xfrm>
        </p:grpSpPr>
        <p:grpSp>
          <p:nvGrpSpPr>
            <p:cNvPr id="29727" name="Group 35">
              <a:extLst>
                <a:ext uri="{FF2B5EF4-FFF2-40B4-BE49-F238E27FC236}">
                  <a16:creationId xmlns:a16="http://schemas.microsoft.com/office/drawing/2014/main" id="{637B1DA0-10D2-403C-ADD5-B632B1E016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4" y="2352"/>
              <a:ext cx="1728" cy="1728"/>
              <a:chOff x="2544" y="2352"/>
              <a:chExt cx="2400" cy="1728"/>
            </a:xfrm>
          </p:grpSpPr>
          <p:sp>
            <p:nvSpPr>
              <p:cNvPr id="29738" name="Line 36">
                <a:extLst>
                  <a:ext uri="{FF2B5EF4-FFF2-40B4-BE49-F238E27FC236}">
                    <a16:creationId xmlns:a16="http://schemas.microsoft.com/office/drawing/2014/main" id="{26F4F094-0946-453C-A646-52FE152468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4080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39" name="Line 37">
                <a:extLst>
                  <a:ext uri="{FF2B5EF4-FFF2-40B4-BE49-F238E27FC236}">
                    <a16:creationId xmlns:a16="http://schemas.microsoft.com/office/drawing/2014/main" id="{5959070C-0590-4DA3-922C-92AE8BEFC5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888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40" name="Line 38">
                <a:extLst>
                  <a:ext uri="{FF2B5EF4-FFF2-40B4-BE49-F238E27FC236}">
                    <a16:creationId xmlns:a16="http://schemas.microsoft.com/office/drawing/2014/main" id="{02EE3727-154D-40B1-ACDF-E1F816A4EB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696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41" name="Line 39">
                <a:extLst>
                  <a:ext uri="{FF2B5EF4-FFF2-40B4-BE49-F238E27FC236}">
                    <a16:creationId xmlns:a16="http://schemas.microsoft.com/office/drawing/2014/main" id="{637B3913-94E8-49A1-AC2B-A85052C08E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504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42" name="Line 40">
                <a:extLst>
                  <a:ext uri="{FF2B5EF4-FFF2-40B4-BE49-F238E27FC236}">
                    <a16:creationId xmlns:a16="http://schemas.microsoft.com/office/drawing/2014/main" id="{359E6B29-B8AF-4E0A-9E6A-54059BBFEA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312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43" name="Line 41">
                <a:extLst>
                  <a:ext uri="{FF2B5EF4-FFF2-40B4-BE49-F238E27FC236}">
                    <a16:creationId xmlns:a16="http://schemas.microsoft.com/office/drawing/2014/main" id="{1D50574D-B336-490A-A210-D708D951D7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120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44" name="Line 42">
                <a:extLst>
                  <a:ext uri="{FF2B5EF4-FFF2-40B4-BE49-F238E27FC236}">
                    <a16:creationId xmlns:a16="http://schemas.microsoft.com/office/drawing/2014/main" id="{652B6DAD-2DDC-4E0E-AAB7-A5B8911975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928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45" name="Line 43">
                <a:extLst>
                  <a:ext uri="{FF2B5EF4-FFF2-40B4-BE49-F238E27FC236}">
                    <a16:creationId xmlns:a16="http://schemas.microsoft.com/office/drawing/2014/main" id="{0299253D-985C-4942-9DE9-B5383FE8FB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736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46" name="Line 44">
                <a:extLst>
                  <a:ext uri="{FF2B5EF4-FFF2-40B4-BE49-F238E27FC236}">
                    <a16:creationId xmlns:a16="http://schemas.microsoft.com/office/drawing/2014/main" id="{5DAD5EA0-424C-4DA8-9F9F-D332C8FCA4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544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47" name="Line 45">
                <a:extLst>
                  <a:ext uri="{FF2B5EF4-FFF2-40B4-BE49-F238E27FC236}">
                    <a16:creationId xmlns:a16="http://schemas.microsoft.com/office/drawing/2014/main" id="{0AB24601-0F81-49E4-9C46-6389B46738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352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9728" name="Line 46">
              <a:extLst>
                <a:ext uri="{FF2B5EF4-FFF2-40B4-BE49-F238E27FC236}">
                  <a16:creationId xmlns:a16="http://schemas.microsoft.com/office/drawing/2014/main" id="{1CB3412E-06B9-4B58-9707-5D689EE1E6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729" name="Line 47">
              <a:extLst>
                <a:ext uri="{FF2B5EF4-FFF2-40B4-BE49-F238E27FC236}">
                  <a16:creationId xmlns:a16="http://schemas.microsoft.com/office/drawing/2014/main" id="{620AAEA8-417A-43F7-A192-AFA87052D9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730" name="Line 48">
              <a:extLst>
                <a:ext uri="{FF2B5EF4-FFF2-40B4-BE49-F238E27FC236}">
                  <a16:creationId xmlns:a16="http://schemas.microsoft.com/office/drawing/2014/main" id="{BA0236E8-DAC3-42D1-B534-3CA82A8C1A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731" name="Line 49">
              <a:extLst>
                <a:ext uri="{FF2B5EF4-FFF2-40B4-BE49-F238E27FC236}">
                  <a16:creationId xmlns:a16="http://schemas.microsoft.com/office/drawing/2014/main" id="{A3EE9083-0DD4-4484-8B4B-2CE506A115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732" name="Line 50">
              <a:extLst>
                <a:ext uri="{FF2B5EF4-FFF2-40B4-BE49-F238E27FC236}">
                  <a16:creationId xmlns:a16="http://schemas.microsoft.com/office/drawing/2014/main" id="{FCCB6EA1-FE4C-44FD-89FD-8E450E7F15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733" name="Line 51">
              <a:extLst>
                <a:ext uri="{FF2B5EF4-FFF2-40B4-BE49-F238E27FC236}">
                  <a16:creationId xmlns:a16="http://schemas.microsoft.com/office/drawing/2014/main" id="{5D6A0236-B22D-4DCC-8491-33BFA86108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734" name="Line 52">
              <a:extLst>
                <a:ext uri="{FF2B5EF4-FFF2-40B4-BE49-F238E27FC236}">
                  <a16:creationId xmlns:a16="http://schemas.microsoft.com/office/drawing/2014/main" id="{50B711E0-DFD6-4466-AADA-692B74A321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735" name="Line 53">
              <a:extLst>
                <a:ext uri="{FF2B5EF4-FFF2-40B4-BE49-F238E27FC236}">
                  <a16:creationId xmlns:a16="http://schemas.microsoft.com/office/drawing/2014/main" id="{1E36134F-F08B-44DC-A1BC-A8DDC1650A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736" name="Line 54">
              <a:extLst>
                <a:ext uri="{FF2B5EF4-FFF2-40B4-BE49-F238E27FC236}">
                  <a16:creationId xmlns:a16="http://schemas.microsoft.com/office/drawing/2014/main" id="{DBDAE586-A15A-448A-BCB6-145835C114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737" name="Line 55">
              <a:extLst>
                <a:ext uri="{FF2B5EF4-FFF2-40B4-BE49-F238E27FC236}">
                  <a16:creationId xmlns:a16="http://schemas.microsoft.com/office/drawing/2014/main" id="{5118FD60-A480-40A9-931C-41304E90EE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5666" name="Group 66">
            <a:extLst>
              <a:ext uri="{FF2B5EF4-FFF2-40B4-BE49-F238E27FC236}">
                <a16:creationId xmlns:a16="http://schemas.microsoft.com/office/drawing/2014/main" id="{B74BF998-C6A6-47C4-927E-C9313D613EC4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2667000"/>
            <a:ext cx="3200400" cy="3200400"/>
            <a:chOff x="3168" y="1680"/>
            <a:chExt cx="2016" cy="2016"/>
          </a:xfrm>
        </p:grpSpPr>
        <p:sp>
          <p:nvSpPr>
            <p:cNvPr id="29725" name="Line 57">
              <a:extLst>
                <a:ext uri="{FF2B5EF4-FFF2-40B4-BE49-F238E27FC236}">
                  <a16:creationId xmlns:a16="http://schemas.microsoft.com/office/drawing/2014/main" id="{1F4FB736-7378-4A48-8124-DBB298FA68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4" y="1680"/>
              <a:ext cx="0" cy="20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26" name="Line 58">
              <a:extLst>
                <a:ext uri="{FF2B5EF4-FFF2-40B4-BE49-F238E27FC236}">
                  <a16:creationId xmlns:a16="http://schemas.microsoft.com/office/drawing/2014/main" id="{85382E53-E346-4CA8-9111-9C47E5FEEF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3360"/>
              <a:ext cx="20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5659" name="Oval 59">
            <a:extLst>
              <a:ext uri="{FF2B5EF4-FFF2-40B4-BE49-F238E27FC236}">
                <a16:creationId xmlns:a16="http://schemas.microsoft.com/office/drawing/2014/main" id="{6AA7A96E-231F-4921-B977-0841585E4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2578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endParaRPr lang="en-US" altLang="en-US"/>
          </a:p>
        </p:txBody>
      </p:sp>
      <p:sp>
        <p:nvSpPr>
          <p:cNvPr id="25660" name="Oval 60">
            <a:extLst>
              <a:ext uri="{FF2B5EF4-FFF2-40B4-BE49-F238E27FC236}">
                <a16:creationId xmlns:a16="http://schemas.microsoft.com/office/drawing/2014/main" id="{F5CD8B9C-B249-4A35-ADBC-379FC6F94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9530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endParaRPr lang="en-US" altLang="en-US"/>
          </a:p>
        </p:txBody>
      </p:sp>
      <p:sp>
        <p:nvSpPr>
          <p:cNvPr id="25661" name="Oval 61">
            <a:extLst>
              <a:ext uri="{FF2B5EF4-FFF2-40B4-BE49-F238E27FC236}">
                <a16:creationId xmlns:a16="http://schemas.microsoft.com/office/drawing/2014/main" id="{78861DAF-AB69-4979-8BC5-35808F792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6482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endParaRPr lang="en-US" altLang="en-US"/>
          </a:p>
        </p:txBody>
      </p:sp>
      <p:sp>
        <p:nvSpPr>
          <p:cNvPr id="25662" name="Oval 62">
            <a:extLst>
              <a:ext uri="{FF2B5EF4-FFF2-40B4-BE49-F238E27FC236}">
                <a16:creationId xmlns:a16="http://schemas.microsoft.com/office/drawing/2014/main" id="{890DA427-96C9-47BB-88BF-9D79E7CF8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endParaRPr lang="en-US" altLang="en-US"/>
          </a:p>
        </p:txBody>
      </p:sp>
      <p:sp>
        <p:nvSpPr>
          <p:cNvPr id="25664" name="Arc 64">
            <a:extLst>
              <a:ext uri="{FF2B5EF4-FFF2-40B4-BE49-F238E27FC236}">
                <a16:creationId xmlns:a16="http://schemas.microsoft.com/office/drawing/2014/main" id="{1EE6BCF2-0C6C-410A-BC11-A931391DA9A7}"/>
              </a:ext>
            </a:extLst>
          </p:cNvPr>
          <p:cNvSpPr>
            <a:spLocks/>
          </p:cNvSpPr>
          <p:nvPr/>
        </p:nvSpPr>
        <p:spPr bwMode="auto">
          <a:xfrm rot="10800000" flipV="1">
            <a:off x="4876800" y="4419600"/>
            <a:ext cx="3581400" cy="914400"/>
          </a:xfrm>
          <a:custGeom>
            <a:avLst/>
            <a:gdLst>
              <a:gd name="T0" fmla="*/ 115235 w 21600"/>
              <a:gd name="T1" fmla="*/ 0 h 21589"/>
              <a:gd name="T2" fmla="*/ 3581400 w 21600"/>
              <a:gd name="T3" fmla="*/ 914400 h 21589"/>
              <a:gd name="T4" fmla="*/ 0 w 21600"/>
              <a:gd name="T5" fmla="*/ 914400 h 215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89" fill="none" extrusionOk="0">
                <a:moveTo>
                  <a:pt x="694" y="0"/>
                </a:moveTo>
                <a:cubicBezTo>
                  <a:pt x="12347" y="375"/>
                  <a:pt x="21600" y="9930"/>
                  <a:pt x="21600" y="21589"/>
                </a:cubicBezTo>
              </a:path>
              <a:path w="21600" h="21589" stroke="0" extrusionOk="0">
                <a:moveTo>
                  <a:pt x="694" y="0"/>
                </a:moveTo>
                <a:cubicBezTo>
                  <a:pt x="12347" y="375"/>
                  <a:pt x="21600" y="9930"/>
                  <a:pt x="21600" y="21589"/>
                </a:cubicBezTo>
                <a:lnTo>
                  <a:pt x="0" y="21589"/>
                </a:lnTo>
                <a:lnTo>
                  <a:pt x="694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8" dur="500"/>
                                        <p:tgtEl>
                                          <p:spTgt spid="256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5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5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5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5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5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5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56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 autoUpdateAnimBg="0"/>
      <p:bldP spid="25610" grpId="0" autoUpdateAnimBg="0"/>
      <p:bldP spid="25622" grpId="0" autoUpdateAnimBg="0"/>
      <p:bldP spid="25623" grpId="0" autoUpdateAnimBg="0"/>
      <p:bldP spid="25624" grpId="0" autoUpdateAnimBg="0"/>
      <p:bldP spid="25625" grpId="0" autoUpdateAnimBg="0"/>
      <p:bldP spid="25659" grpId="0" animBg="1"/>
      <p:bldP spid="25660" grpId="0" animBg="1"/>
      <p:bldP spid="25661" grpId="0" animBg="1"/>
      <p:bldP spid="2566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>
            <a:extLst>
              <a:ext uri="{FF2B5EF4-FFF2-40B4-BE49-F238E27FC236}">
                <a16:creationId xmlns:a16="http://schemas.microsoft.com/office/drawing/2014/main" id="{BD95B1F0-BB22-42AC-A9E8-315AF47E2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28625"/>
            <a:ext cx="9144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Graphing Square-root Functions</a:t>
            </a:r>
          </a:p>
        </p:txBody>
      </p:sp>
      <p:graphicFrame>
        <p:nvGraphicFramePr>
          <p:cNvPr id="30723" name="Object 4">
            <a:extLst>
              <a:ext uri="{FF2B5EF4-FFF2-40B4-BE49-F238E27FC236}">
                <a16:creationId xmlns:a16="http://schemas.microsoft.com/office/drawing/2014/main" id="{AFEA89BC-D7BA-48A5-BAFA-B3284AD94C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1143000"/>
          <a:ext cx="45720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0" name="Worksheet Builder Equation" r:id="rId8" imgW="1324060" imgH="228634" progId="Equation">
                  <p:embed/>
                </p:oleObj>
              </mc:Choice>
              <mc:Fallback>
                <p:oleObj name="Worksheet Builder Equation" r:id="rId8" imgW="1324060" imgH="228634" progId="Equation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143000"/>
                        <a:ext cx="4572000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>
            <a:extLst>
              <a:ext uri="{FF2B5EF4-FFF2-40B4-BE49-F238E27FC236}">
                <a16:creationId xmlns:a16="http://schemas.microsoft.com/office/drawing/2014/main" id="{80D70550-927E-4106-9050-2B2C6555BB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8288" y="2209800"/>
          <a:ext cx="288607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1" name="Worksheet Builder Equation" r:id="rId10" imgW="888614" imgH="241195" progId="Equation">
                  <p:embed/>
                </p:oleObj>
              </mc:Choice>
              <mc:Fallback>
                <p:oleObj name="Worksheet Builder Equation" r:id="rId10" imgW="888614" imgH="241195" progId="Equation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8" y="2209800"/>
                        <a:ext cx="2886075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Text Box 6">
            <a:extLst>
              <a:ext uri="{FF2B5EF4-FFF2-40B4-BE49-F238E27FC236}">
                <a16:creationId xmlns:a16="http://schemas.microsoft.com/office/drawing/2014/main" id="{50D3F9D0-D7CE-4506-9DEA-EC8BB78E9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895600"/>
            <a:ext cx="18288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Domain:</a:t>
            </a:r>
          </a:p>
        </p:txBody>
      </p:sp>
      <p:sp>
        <p:nvSpPr>
          <p:cNvPr id="26631" name="Text Box 7">
            <a:extLst>
              <a:ext uri="{FF2B5EF4-FFF2-40B4-BE49-F238E27FC236}">
                <a16:creationId xmlns:a16="http://schemas.microsoft.com/office/drawing/2014/main" id="{743B0219-06D8-4B51-8D47-07CC889C6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8" y="3352800"/>
            <a:ext cx="18288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Range:</a:t>
            </a:r>
          </a:p>
        </p:txBody>
      </p:sp>
      <p:grpSp>
        <p:nvGrpSpPr>
          <p:cNvPr id="26632" name="Group 8">
            <a:extLst>
              <a:ext uri="{FF2B5EF4-FFF2-40B4-BE49-F238E27FC236}">
                <a16:creationId xmlns:a16="http://schemas.microsoft.com/office/drawing/2014/main" id="{9C0B9265-E627-4BF7-8F29-91EBAA1D3AD0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886200"/>
            <a:ext cx="3200400" cy="2362200"/>
            <a:chOff x="240" y="2640"/>
            <a:chExt cx="2592" cy="1488"/>
          </a:xfrm>
        </p:grpSpPr>
        <p:sp>
          <p:nvSpPr>
            <p:cNvPr id="30772" name="Line 9">
              <a:extLst>
                <a:ext uri="{FF2B5EF4-FFF2-40B4-BE49-F238E27FC236}">
                  <a16:creationId xmlns:a16="http://schemas.microsoft.com/office/drawing/2014/main" id="{F8303844-5C85-46B3-83D1-DF45DE7132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3264"/>
              <a:ext cx="25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3" name="Line 10">
              <a:extLst>
                <a:ext uri="{FF2B5EF4-FFF2-40B4-BE49-F238E27FC236}">
                  <a16:creationId xmlns:a16="http://schemas.microsoft.com/office/drawing/2014/main" id="{A55B9943-18D6-423B-8C98-BA50CA6931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3552"/>
              <a:ext cx="25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4" name="Line 11">
              <a:extLst>
                <a:ext uri="{FF2B5EF4-FFF2-40B4-BE49-F238E27FC236}">
                  <a16:creationId xmlns:a16="http://schemas.microsoft.com/office/drawing/2014/main" id="{368745FF-C1E3-41C2-9F36-7BAF89591F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3840"/>
              <a:ext cx="25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5" name="Line 12">
              <a:extLst>
                <a:ext uri="{FF2B5EF4-FFF2-40B4-BE49-F238E27FC236}">
                  <a16:creationId xmlns:a16="http://schemas.microsoft.com/office/drawing/2014/main" id="{85BF2EB8-940C-4160-A504-434FC52AFD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4128"/>
              <a:ext cx="25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6" name="Line 13">
              <a:extLst>
                <a:ext uri="{FF2B5EF4-FFF2-40B4-BE49-F238E27FC236}">
                  <a16:creationId xmlns:a16="http://schemas.microsoft.com/office/drawing/2014/main" id="{9C606270-15A2-474B-89AF-FC82BC6886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2976"/>
              <a:ext cx="25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7" name="Line 14">
              <a:extLst>
                <a:ext uri="{FF2B5EF4-FFF2-40B4-BE49-F238E27FC236}">
                  <a16:creationId xmlns:a16="http://schemas.microsoft.com/office/drawing/2014/main" id="{E3C6A610-2865-4196-BFDF-250A55592E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736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778" name="Text Box 15">
              <a:extLst>
                <a:ext uri="{FF2B5EF4-FFF2-40B4-BE49-F238E27FC236}">
                  <a16:creationId xmlns:a16="http://schemas.microsoft.com/office/drawing/2014/main" id="{B47D17B8-45B1-4A09-9169-CE2A708A93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2640"/>
              <a:ext cx="336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9pPr>
            </a:lstStyle>
            <a:p>
              <a:pPr algn="l"/>
              <a:r>
                <a:rPr lang="en-US" altLang="en-US" sz="3000" i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30779" name="Text Box 16">
              <a:extLst>
                <a:ext uri="{FF2B5EF4-FFF2-40B4-BE49-F238E27FC236}">
                  <a16:creationId xmlns:a16="http://schemas.microsoft.com/office/drawing/2014/main" id="{95A6229F-4EC9-4A32-98CC-2E1463146C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2640"/>
              <a:ext cx="336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9pPr>
            </a:lstStyle>
            <a:p>
              <a:pPr algn="l"/>
              <a:r>
                <a:rPr lang="en-US" altLang="en-US" sz="3000" i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  <p:graphicFrame>
        <p:nvGraphicFramePr>
          <p:cNvPr id="26641" name="Object 17">
            <a:extLst>
              <a:ext uri="{FF2B5EF4-FFF2-40B4-BE49-F238E27FC236}">
                <a16:creationId xmlns:a16="http://schemas.microsoft.com/office/drawing/2014/main" id="{0043D8EB-A330-4BC6-AE09-8E54D8FE3F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30413" y="2895600"/>
          <a:ext cx="116998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2" name="Worksheet Builder Equation" r:id="rId12" imgW="342825" imgH="142795" progId="Equation">
                  <p:embed/>
                </p:oleObj>
              </mc:Choice>
              <mc:Fallback>
                <p:oleObj name="Worksheet Builder Equation" r:id="rId12" imgW="342825" imgH="142795" progId="Equation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413" y="2895600"/>
                        <a:ext cx="1169987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2" name="Object 18">
            <a:extLst>
              <a:ext uri="{FF2B5EF4-FFF2-40B4-BE49-F238E27FC236}">
                <a16:creationId xmlns:a16="http://schemas.microsoft.com/office/drawing/2014/main" id="{2780F1E0-636B-49E4-BC51-D08A2E71FB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3352800"/>
          <a:ext cx="116840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3" name="Worksheet Builder Equation" r:id="rId14" imgW="342825" imgH="180855" progId="Equation">
                  <p:embed/>
                </p:oleObj>
              </mc:Choice>
              <mc:Fallback>
                <p:oleObj name="Worksheet Builder Equation" r:id="rId14" imgW="342825" imgH="180855" progId="Equation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352800"/>
                        <a:ext cx="1168400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3" name="Text Box 19">
            <a:extLst>
              <a:ext uri="{FF2B5EF4-FFF2-40B4-BE49-F238E27FC236}">
                <a16:creationId xmlns:a16="http://schemas.microsoft.com/office/drawing/2014/main" id="{0AB862E8-A0AE-48D1-AD93-E6BBC5489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343400"/>
            <a:ext cx="5334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644" name="Text Box 20">
            <a:extLst>
              <a:ext uri="{FF2B5EF4-FFF2-40B4-BE49-F238E27FC236}">
                <a16:creationId xmlns:a16="http://schemas.microsoft.com/office/drawing/2014/main" id="{B53AA522-206C-4D95-A157-52EC9E538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800600"/>
            <a:ext cx="381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6645" name="Text Box 21">
            <a:extLst>
              <a:ext uri="{FF2B5EF4-FFF2-40B4-BE49-F238E27FC236}">
                <a16:creationId xmlns:a16="http://schemas.microsoft.com/office/drawing/2014/main" id="{D7CE7ADE-0020-49AE-BEF7-AB24F0CB8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257800"/>
            <a:ext cx="381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6646" name="Text Box 22">
            <a:extLst>
              <a:ext uri="{FF2B5EF4-FFF2-40B4-BE49-F238E27FC236}">
                <a16:creationId xmlns:a16="http://schemas.microsoft.com/office/drawing/2014/main" id="{D01EFC7D-685B-4102-8105-6973C7DA3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00"/>
            <a:ext cx="6858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13</a:t>
            </a:r>
          </a:p>
        </p:txBody>
      </p:sp>
      <p:graphicFrame>
        <p:nvGraphicFramePr>
          <p:cNvPr id="26647" name="Object 23">
            <a:extLst>
              <a:ext uri="{FF2B5EF4-FFF2-40B4-BE49-F238E27FC236}">
                <a16:creationId xmlns:a16="http://schemas.microsoft.com/office/drawing/2014/main" id="{7EB70281-E79A-4771-8B12-E911F06BEA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4725" y="4419600"/>
          <a:ext cx="1668463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4" name="Worksheet Builder Equation" r:id="rId16" imgW="698500" imgH="241300" progId="Equation">
                  <p:embed/>
                </p:oleObj>
              </mc:Choice>
              <mc:Fallback>
                <p:oleObj name="Worksheet Builder Equation" r:id="rId16" imgW="698500" imgH="241300" progId="Equation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725" y="4419600"/>
                        <a:ext cx="1668463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8" name="Object 24">
            <a:extLst>
              <a:ext uri="{FF2B5EF4-FFF2-40B4-BE49-F238E27FC236}">
                <a16:creationId xmlns:a16="http://schemas.microsoft.com/office/drawing/2014/main" id="{A0B65311-3E1E-4337-ACCE-E302E165C4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78100" y="4495800"/>
          <a:ext cx="57308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5" name="Worksheet Builder Equation" r:id="rId18" imgW="241195" imgH="152334" progId="Equation">
                  <p:embed/>
                </p:oleObj>
              </mc:Choice>
              <mc:Fallback>
                <p:oleObj name="Worksheet Builder Equation" r:id="rId18" imgW="241195" imgH="152334" progId="Equation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4495800"/>
                        <a:ext cx="573088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9" name="Object 25">
            <a:extLst>
              <a:ext uri="{FF2B5EF4-FFF2-40B4-BE49-F238E27FC236}">
                <a16:creationId xmlns:a16="http://schemas.microsoft.com/office/drawing/2014/main" id="{D074518F-1C9B-475C-9368-EF049E69A5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9013" y="4876800"/>
          <a:ext cx="1641475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6" name="Worksheet Builder Equation" r:id="rId20" imgW="685800" imgH="241300" progId="Equation">
                  <p:embed/>
                </p:oleObj>
              </mc:Choice>
              <mc:Fallback>
                <p:oleObj name="Worksheet Builder Equation" r:id="rId20" imgW="685800" imgH="241300" progId="Equation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4876800"/>
                        <a:ext cx="1641475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0" name="Object 26">
            <a:extLst>
              <a:ext uri="{FF2B5EF4-FFF2-40B4-BE49-F238E27FC236}">
                <a16:creationId xmlns:a16="http://schemas.microsoft.com/office/drawing/2014/main" id="{E817A1E2-B894-4D4E-B369-61F4F2F2F2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0" y="4953000"/>
          <a:ext cx="5461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7" name="Worksheet Builder Equation" r:id="rId22" imgW="228501" imgH="152334" progId="Equation">
                  <p:embed/>
                </p:oleObj>
              </mc:Choice>
              <mc:Fallback>
                <p:oleObj name="Worksheet Builder Equation" r:id="rId22" imgW="228501" imgH="152334" progId="Equation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953000"/>
                        <a:ext cx="54610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1" name="Object 27">
            <a:extLst>
              <a:ext uri="{FF2B5EF4-FFF2-40B4-BE49-F238E27FC236}">
                <a16:creationId xmlns:a16="http://schemas.microsoft.com/office/drawing/2014/main" id="{356CEBEE-69DC-48B6-8D77-BFE4B78DA3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5334000"/>
          <a:ext cx="163830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8" name="Worksheet Builder Equation" r:id="rId24" imgW="685800" imgH="241300" progId="Equation">
                  <p:embed/>
                </p:oleObj>
              </mc:Choice>
              <mc:Fallback>
                <p:oleObj name="Worksheet Builder Equation" r:id="rId24" imgW="685800" imgH="241300" progId="Equation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334000"/>
                        <a:ext cx="1638300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2" name="Object 28">
            <a:extLst>
              <a:ext uri="{FF2B5EF4-FFF2-40B4-BE49-F238E27FC236}">
                <a16:creationId xmlns:a16="http://schemas.microsoft.com/office/drawing/2014/main" id="{16A24AB0-0664-4865-9D21-1819CD370B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78100" y="5410200"/>
          <a:ext cx="57308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9" name="Worksheet Builder Equation" r:id="rId26" imgW="241195" imgH="152334" progId="Equation">
                  <p:embed/>
                </p:oleObj>
              </mc:Choice>
              <mc:Fallback>
                <p:oleObj name="Worksheet Builder Equation" r:id="rId26" imgW="241195" imgH="152334" progId="Equation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5410200"/>
                        <a:ext cx="573088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3" name="Object 29">
            <a:extLst>
              <a:ext uri="{FF2B5EF4-FFF2-40B4-BE49-F238E27FC236}">
                <a16:creationId xmlns:a16="http://schemas.microsoft.com/office/drawing/2014/main" id="{557978DC-BB8C-4D71-936D-32AC87657D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2813" y="5791200"/>
          <a:ext cx="179228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0" name="Worksheet Builder Equation" r:id="rId28" imgW="748975" imgH="241195" progId="Equation">
                  <p:embed/>
                </p:oleObj>
              </mc:Choice>
              <mc:Fallback>
                <p:oleObj name="Worksheet Builder Equation" r:id="rId28" imgW="748975" imgH="241195" progId="Equation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813" y="5791200"/>
                        <a:ext cx="1792287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4" name="Object 30">
            <a:extLst>
              <a:ext uri="{FF2B5EF4-FFF2-40B4-BE49-F238E27FC236}">
                <a16:creationId xmlns:a16="http://schemas.microsoft.com/office/drawing/2014/main" id="{11353DC6-8B92-4B9E-B375-3080BA526A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78100" y="5867400"/>
          <a:ext cx="5730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1" name="Worksheet Builder Equation" r:id="rId30" imgW="241195" imgH="152334" progId="Equation">
                  <p:embed/>
                </p:oleObj>
              </mc:Choice>
              <mc:Fallback>
                <p:oleObj name="Worksheet Builder Equation" r:id="rId30" imgW="241195" imgH="152334" progId="Equation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5867400"/>
                        <a:ext cx="5730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655" name="Group 31">
            <a:extLst>
              <a:ext uri="{FF2B5EF4-FFF2-40B4-BE49-F238E27FC236}">
                <a16:creationId xmlns:a16="http://schemas.microsoft.com/office/drawing/2014/main" id="{8918D0A6-A41F-41E6-B751-736D8D69CC27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2895600"/>
            <a:ext cx="2743200" cy="2743200"/>
            <a:chOff x="2544" y="2352"/>
            <a:chExt cx="1728" cy="1728"/>
          </a:xfrm>
        </p:grpSpPr>
        <p:grpSp>
          <p:nvGrpSpPr>
            <p:cNvPr id="30751" name="Group 32">
              <a:extLst>
                <a:ext uri="{FF2B5EF4-FFF2-40B4-BE49-F238E27FC236}">
                  <a16:creationId xmlns:a16="http://schemas.microsoft.com/office/drawing/2014/main" id="{B1EA5164-C32B-4C26-8CE1-1C360E3CE7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4" y="2352"/>
              <a:ext cx="1728" cy="1728"/>
              <a:chOff x="2544" y="2352"/>
              <a:chExt cx="2400" cy="1728"/>
            </a:xfrm>
          </p:grpSpPr>
          <p:sp>
            <p:nvSpPr>
              <p:cNvPr id="30762" name="Line 33">
                <a:extLst>
                  <a:ext uri="{FF2B5EF4-FFF2-40B4-BE49-F238E27FC236}">
                    <a16:creationId xmlns:a16="http://schemas.microsoft.com/office/drawing/2014/main" id="{FB48B047-8764-44F5-9200-1CA4F5814C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4080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763" name="Line 34">
                <a:extLst>
                  <a:ext uri="{FF2B5EF4-FFF2-40B4-BE49-F238E27FC236}">
                    <a16:creationId xmlns:a16="http://schemas.microsoft.com/office/drawing/2014/main" id="{6BC4A02D-259C-4D73-8085-533C37B6A9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888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764" name="Line 35">
                <a:extLst>
                  <a:ext uri="{FF2B5EF4-FFF2-40B4-BE49-F238E27FC236}">
                    <a16:creationId xmlns:a16="http://schemas.microsoft.com/office/drawing/2014/main" id="{BB400F32-1812-458D-9FA7-9D3D798244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696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765" name="Line 36">
                <a:extLst>
                  <a:ext uri="{FF2B5EF4-FFF2-40B4-BE49-F238E27FC236}">
                    <a16:creationId xmlns:a16="http://schemas.microsoft.com/office/drawing/2014/main" id="{4650ED79-213C-483A-9A94-AB46A44A7B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504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766" name="Line 37">
                <a:extLst>
                  <a:ext uri="{FF2B5EF4-FFF2-40B4-BE49-F238E27FC236}">
                    <a16:creationId xmlns:a16="http://schemas.microsoft.com/office/drawing/2014/main" id="{CE57AAEA-F1A6-4C7E-A89F-C0AE7D9142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312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767" name="Line 38">
                <a:extLst>
                  <a:ext uri="{FF2B5EF4-FFF2-40B4-BE49-F238E27FC236}">
                    <a16:creationId xmlns:a16="http://schemas.microsoft.com/office/drawing/2014/main" id="{7509D3B8-35DA-4B9E-A0FA-E6881BEA19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120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768" name="Line 39">
                <a:extLst>
                  <a:ext uri="{FF2B5EF4-FFF2-40B4-BE49-F238E27FC236}">
                    <a16:creationId xmlns:a16="http://schemas.microsoft.com/office/drawing/2014/main" id="{99534CE4-F307-4FB4-81C0-5EE8E8493E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928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769" name="Line 40">
                <a:extLst>
                  <a:ext uri="{FF2B5EF4-FFF2-40B4-BE49-F238E27FC236}">
                    <a16:creationId xmlns:a16="http://schemas.microsoft.com/office/drawing/2014/main" id="{55696F74-25F6-4566-8CC9-6BB1F475AB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736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770" name="Line 41">
                <a:extLst>
                  <a:ext uri="{FF2B5EF4-FFF2-40B4-BE49-F238E27FC236}">
                    <a16:creationId xmlns:a16="http://schemas.microsoft.com/office/drawing/2014/main" id="{DCACFBC5-41CC-4914-B082-A2DF3DA91B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544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771" name="Line 42">
                <a:extLst>
                  <a:ext uri="{FF2B5EF4-FFF2-40B4-BE49-F238E27FC236}">
                    <a16:creationId xmlns:a16="http://schemas.microsoft.com/office/drawing/2014/main" id="{4A0FDFB2-979F-4073-9866-2FB0C2BE29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352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0752" name="Line 43">
              <a:extLst>
                <a:ext uri="{FF2B5EF4-FFF2-40B4-BE49-F238E27FC236}">
                  <a16:creationId xmlns:a16="http://schemas.microsoft.com/office/drawing/2014/main" id="{1A91B06B-3873-4E72-BD5C-78FA777D0F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753" name="Line 44">
              <a:extLst>
                <a:ext uri="{FF2B5EF4-FFF2-40B4-BE49-F238E27FC236}">
                  <a16:creationId xmlns:a16="http://schemas.microsoft.com/office/drawing/2014/main" id="{75E25690-52A7-4C5B-B015-05CD932711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754" name="Line 45">
              <a:extLst>
                <a:ext uri="{FF2B5EF4-FFF2-40B4-BE49-F238E27FC236}">
                  <a16:creationId xmlns:a16="http://schemas.microsoft.com/office/drawing/2014/main" id="{27252CB0-37BA-4F57-B2B0-1036DC85A6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755" name="Line 46">
              <a:extLst>
                <a:ext uri="{FF2B5EF4-FFF2-40B4-BE49-F238E27FC236}">
                  <a16:creationId xmlns:a16="http://schemas.microsoft.com/office/drawing/2014/main" id="{E30DDD03-9BEE-411A-BC8A-E578456B7B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756" name="Line 47">
              <a:extLst>
                <a:ext uri="{FF2B5EF4-FFF2-40B4-BE49-F238E27FC236}">
                  <a16:creationId xmlns:a16="http://schemas.microsoft.com/office/drawing/2014/main" id="{22035C2C-F96D-4E78-B285-BA7C018464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757" name="Line 48">
              <a:extLst>
                <a:ext uri="{FF2B5EF4-FFF2-40B4-BE49-F238E27FC236}">
                  <a16:creationId xmlns:a16="http://schemas.microsoft.com/office/drawing/2014/main" id="{B67A466A-493D-4B07-AD15-6BAB0870ED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758" name="Line 49">
              <a:extLst>
                <a:ext uri="{FF2B5EF4-FFF2-40B4-BE49-F238E27FC236}">
                  <a16:creationId xmlns:a16="http://schemas.microsoft.com/office/drawing/2014/main" id="{75FABD3A-03D2-4408-93E3-280F2C1F0D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759" name="Line 50">
              <a:extLst>
                <a:ext uri="{FF2B5EF4-FFF2-40B4-BE49-F238E27FC236}">
                  <a16:creationId xmlns:a16="http://schemas.microsoft.com/office/drawing/2014/main" id="{F93B2DFB-663D-4DC3-90AC-B56747A4D9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760" name="Line 51">
              <a:extLst>
                <a:ext uri="{FF2B5EF4-FFF2-40B4-BE49-F238E27FC236}">
                  <a16:creationId xmlns:a16="http://schemas.microsoft.com/office/drawing/2014/main" id="{C9DD21AC-F465-4699-8BE1-CE3080B518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761" name="Line 52">
              <a:extLst>
                <a:ext uri="{FF2B5EF4-FFF2-40B4-BE49-F238E27FC236}">
                  <a16:creationId xmlns:a16="http://schemas.microsoft.com/office/drawing/2014/main" id="{99C5B04B-059A-4EB8-AF33-2A4E680909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6677" name="Group 53">
            <a:extLst>
              <a:ext uri="{FF2B5EF4-FFF2-40B4-BE49-F238E27FC236}">
                <a16:creationId xmlns:a16="http://schemas.microsoft.com/office/drawing/2014/main" id="{846BE357-C541-46C2-A99A-D4155C702DE2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2667000"/>
            <a:ext cx="3200400" cy="3200400"/>
            <a:chOff x="3168" y="1680"/>
            <a:chExt cx="2016" cy="2016"/>
          </a:xfrm>
        </p:grpSpPr>
        <p:sp>
          <p:nvSpPr>
            <p:cNvPr id="30749" name="Line 54">
              <a:extLst>
                <a:ext uri="{FF2B5EF4-FFF2-40B4-BE49-F238E27FC236}">
                  <a16:creationId xmlns:a16="http://schemas.microsoft.com/office/drawing/2014/main" id="{6399B434-1209-4D4D-98A0-6389696DF5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4" y="1680"/>
              <a:ext cx="0" cy="20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50" name="Line 55">
              <a:extLst>
                <a:ext uri="{FF2B5EF4-FFF2-40B4-BE49-F238E27FC236}">
                  <a16:creationId xmlns:a16="http://schemas.microsoft.com/office/drawing/2014/main" id="{98AA5639-23E4-4200-AD73-B0DEA8023F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3360"/>
              <a:ext cx="20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6680" name="Oval 56">
            <a:extLst>
              <a:ext uri="{FF2B5EF4-FFF2-40B4-BE49-F238E27FC236}">
                <a16:creationId xmlns:a16="http://schemas.microsoft.com/office/drawing/2014/main" id="{590CBD26-EAE4-4869-9648-9496C706B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2578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endParaRPr lang="en-US" altLang="en-US"/>
          </a:p>
        </p:txBody>
      </p:sp>
      <p:sp>
        <p:nvSpPr>
          <p:cNvPr id="26681" name="Oval 57">
            <a:extLst>
              <a:ext uri="{FF2B5EF4-FFF2-40B4-BE49-F238E27FC236}">
                <a16:creationId xmlns:a16="http://schemas.microsoft.com/office/drawing/2014/main" id="{A342AC78-7AFA-4868-B498-3D865E7E8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49530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endParaRPr lang="en-US" altLang="en-US"/>
          </a:p>
        </p:txBody>
      </p:sp>
      <p:sp>
        <p:nvSpPr>
          <p:cNvPr id="26682" name="Oval 58">
            <a:extLst>
              <a:ext uri="{FF2B5EF4-FFF2-40B4-BE49-F238E27FC236}">
                <a16:creationId xmlns:a16="http://schemas.microsoft.com/office/drawing/2014/main" id="{3998B682-14DD-4C57-A8CE-41CD36BF9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46482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endParaRPr lang="en-US" altLang="en-US"/>
          </a:p>
        </p:txBody>
      </p:sp>
      <p:sp>
        <p:nvSpPr>
          <p:cNvPr id="26683" name="Oval 59">
            <a:extLst>
              <a:ext uri="{FF2B5EF4-FFF2-40B4-BE49-F238E27FC236}">
                <a16:creationId xmlns:a16="http://schemas.microsoft.com/office/drawing/2014/main" id="{AB76719E-B8E2-4282-91DD-DA043421E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43434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endParaRPr lang="en-US" altLang="en-US"/>
          </a:p>
        </p:txBody>
      </p:sp>
      <p:sp>
        <p:nvSpPr>
          <p:cNvPr id="26684" name="Arc 60">
            <a:extLst>
              <a:ext uri="{FF2B5EF4-FFF2-40B4-BE49-F238E27FC236}">
                <a16:creationId xmlns:a16="http://schemas.microsoft.com/office/drawing/2014/main" id="{9329D0E9-9006-4ABC-BF1F-583BD1AF5C98}"/>
              </a:ext>
            </a:extLst>
          </p:cNvPr>
          <p:cNvSpPr>
            <a:spLocks/>
          </p:cNvSpPr>
          <p:nvPr/>
        </p:nvSpPr>
        <p:spPr bwMode="auto">
          <a:xfrm rot="10800000" flipV="1">
            <a:off x="5562600" y="4419600"/>
            <a:ext cx="3581400" cy="914400"/>
          </a:xfrm>
          <a:custGeom>
            <a:avLst/>
            <a:gdLst>
              <a:gd name="T0" fmla="*/ 115235 w 21600"/>
              <a:gd name="T1" fmla="*/ 0 h 21589"/>
              <a:gd name="T2" fmla="*/ 3581400 w 21600"/>
              <a:gd name="T3" fmla="*/ 914400 h 21589"/>
              <a:gd name="T4" fmla="*/ 0 w 21600"/>
              <a:gd name="T5" fmla="*/ 914400 h 215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89" fill="none" extrusionOk="0">
                <a:moveTo>
                  <a:pt x="694" y="0"/>
                </a:moveTo>
                <a:cubicBezTo>
                  <a:pt x="12347" y="375"/>
                  <a:pt x="21600" y="9930"/>
                  <a:pt x="21600" y="21589"/>
                </a:cubicBezTo>
              </a:path>
              <a:path w="21600" h="21589" stroke="0" extrusionOk="0">
                <a:moveTo>
                  <a:pt x="694" y="0"/>
                </a:moveTo>
                <a:cubicBezTo>
                  <a:pt x="12347" y="375"/>
                  <a:pt x="21600" y="9930"/>
                  <a:pt x="21600" y="21589"/>
                </a:cubicBezTo>
                <a:lnTo>
                  <a:pt x="0" y="21589"/>
                </a:lnTo>
                <a:lnTo>
                  <a:pt x="694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8" dur="500"/>
                                        <p:tgtEl>
                                          <p:spTgt spid="266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6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6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6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6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6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6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66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utoUpdateAnimBg="0"/>
      <p:bldP spid="26631" grpId="0" autoUpdateAnimBg="0"/>
      <p:bldP spid="26643" grpId="0" autoUpdateAnimBg="0"/>
      <p:bldP spid="26644" grpId="0" autoUpdateAnimBg="0"/>
      <p:bldP spid="26645" grpId="0" autoUpdateAnimBg="0"/>
      <p:bldP spid="26646" grpId="0" autoUpdateAnimBg="0"/>
      <p:bldP spid="26680" grpId="0" animBg="1"/>
      <p:bldP spid="26681" grpId="0" animBg="1"/>
      <p:bldP spid="26682" grpId="0" animBg="1"/>
      <p:bldP spid="2668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>
            <a:extLst>
              <a:ext uri="{FF2B5EF4-FFF2-40B4-BE49-F238E27FC236}">
                <a16:creationId xmlns:a16="http://schemas.microsoft.com/office/drawing/2014/main" id="{C40D4195-D091-4E85-A5DD-E58E04F17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588" y="257175"/>
            <a:ext cx="91440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Graphing Square-root Functions</a:t>
            </a:r>
          </a:p>
        </p:txBody>
      </p:sp>
      <p:sp>
        <p:nvSpPr>
          <p:cNvPr id="21510" name="Text Box 6">
            <a:extLst>
              <a:ext uri="{FF2B5EF4-FFF2-40B4-BE49-F238E27FC236}">
                <a16:creationId xmlns:a16="http://schemas.microsoft.com/office/drawing/2014/main" id="{E77577AB-023E-47EE-B26C-282392E12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447800"/>
            <a:ext cx="63246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Compare the Graphs</a:t>
            </a:r>
          </a:p>
        </p:txBody>
      </p:sp>
      <p:graphicFrame>
        <p:nvGraphicFramePr>
          <p:cNvPr id="21511" name="Object 7">
            <a:extLst>
              <a:ext uri="{FF2B5EF4-FFF2-40B4-BE49-F238E27FC236}">
                <a16:creationId xmlns:a16="http://schemas.microsoft.com/office/drawing/2014/main" id="{621DB5AB-DF1B-43B6-B517-7D3B80DFF0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1905000"/>
          <a:ext cx="156051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2" name="Worksheet Builder Equation" r:id="rId8" imgW="482391" imgH="241195" progId="Equation">
                  <p:embed/>
                </p:oleObj>
              </mc:Choice>
              <mc:Fallback>
                <p:oleObj name="Worksheet Builder Equation" r:id="rId8" imgW="482391" imgH="241195" progId="Equation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905000"/>
                        <a:ext cx="1560513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522" name="Group 18">
            <a:extLst>
              <a:ext uri="{FF2B5EF4-FFF2-40B4-BE49-F238E27FC236}">
                <a16:creationId xmlns:a16="http://schemas.microsoft.com/office/drawing/2014/main" id="{BC038886-57DC-4914-BBBD-9AD5ABDEFD35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2743200"/>
            <a:ext cx="1143000" cy="2362200"/>
            <a:chOff x="240" y="2640"/>
            <a:chExt cx="720" cy="1488"/>
          </a:xfrm>
        </p:grpSpPr>
        <p:grpSp>
          <p:nvGrpSpPr>
            <p:cNvPr id="31803" name="Group 17">
              <a:extLst>
                <a:ext uri="{FF2B5EF4-FFF2-40B4-BE49-F238E27FC236}">
                  <a16:creationId xmlns:a16="http://schemas.microsoft.com/office/drawing/2014/main" id="{AD89383F-B9DA-4836-8C45-348F136C03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2976"/>
              <a:ext cx="720" cy="1152"/>
              <a:chOff x="240" y="2976"/>
              <a:chExt cx="2016" cy="1152"/>
            </a:xfrm>
          </p:grpSpPr>
          <p:sp>
            <p:nvSpPr>
              <p:cNvPr id="31807" name="Line 9">
                <a:extLst>
                  <a:ext uri="{FF2B5EF4-FFF2-40B4-BE49-F238E27FC236}">
                    <a16:creationId xmlns:a16="http://schemas.microsoft.com/office/drawing/2014/main" id="{8045B07E-E41E-41C1-8FE0-ED44528C4D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3264"/>
                <a:ext cx="20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08" name="Line 10">
                <a:extLst>
                  <a:ext uri="{FF2B5EF4-FFF2-40B4-BE49-F238E27FC236}">
                    <a16:creationId xmlns:a16="http://schemas.microsoft.com/office/drawing/2014/main" id="{97DDD593-E0EF-43D7-8B16-45C1EF3238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3552"/>
                <a:ext cx="20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09" name="Line 11">
                <a:extLst>
                  <a:ext uri="{FF2B5EF4-FFF2-40B4-BE49-F238E27FC236}">
                    <a16:creationId xmlns:a16="http://schemas.microsoft.com/office/drawing/2014/main" id="{FC88B717-3A22-4127-91AF-E93BF2FC0D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3840"/>
                <a:ext cx="20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10" name="Line 12">
                <a:extLst>
                  <a:ext uri="{FF2B5EF4-FFF2-40B4-BE49-F238E27FC236}">
                    <a16:creationId xmlns:a16="http://schemas.microsoft.com/office/drawing/2014/main" id="{5466A766-1723-4090-AA8D-BD641A52C0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4128"/>
                <a:ext cx="20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11" name="Line 13">
                <a:extLst>
                  <a:ext uri="{FF2B5EF4-FFF2-40B4-BE49-F238E27FC236}">
                    <a16:creationId xmlns:a16="http://schemas.microsoft.com/office/drawing/2014/main" id="{101226E4-51D7-44CE-9462-1CE465933E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2976"/>
                <a:ext cx="20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804" name="Line 14">
              <a:extLst>
                <a:ext uri="{FF2B5EF4-FFF2-40B4-BE49-F238E27FC236}">
                  <a16:creationId xmlns:a16="http://schemas.microsoft.com/office/drawing/2014/main" id="{5C409C30-4AE7-4E5A-9FB7-6C27DA137E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9" y="2736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805" name="Text Box 15">
              <a:extLst>
                <a:ext uri="{FF2B5EF4-FFF2-40B4-BE49-F238E27FC236}">
                  <a16:creationId xmlns:a16="http://schemas.microsoft.com/office/drawing/2014/main" id="{AEA02441-4138-4978-BE95-48C81A0ED6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" y="2640"/>
              <a:ext cx="262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9pPr>
            </a:lstStyle>
            <a:p>
              <a:pPr algn="l"/>
              <a:r>
                <a:rPr lang="en-US" altLang="en-US" sz="3000" i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31806" name="Text Box 16">
              <a:extLst>
                <a:ext uri="{FF2B5EF4-FFF2-40B4-BE49-F238E27FC236}">
                  <a16:creationId xmlns:a16="http://schemas.microsoft.com/office/drawing/2014/main" id="{948F7734-22A0-4D48-9A9F-6A3D974FF5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2640"/>
              <a:ext cx="261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9pPr>
            </a:lstStyle>
            <a:p>
              <a:pPr algn="l"/>
              <a:r>
                <a:rPr lang="en-US" altLang="en-US" sz="3000" i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  <p:sp>
        <p:nvSpPr>
          <p:cNvPr id="21523" name="Text Box 19">
            <a:extLst>
              <a:ext uri="{FF2B5EF4-FFF2-40B4-BE49-F238E27FC236}">
                <a16:creationId xmlns:a16="http://schemas.microsoft.com/office/drawing/2014/main" id="{5AFF33C0-5668-4AC0-A102-716D83107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200400"/>
            <a:ext cx="381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1524" name="Text Box 20">
            <a:extLst>
              <a:ext uri="{FF2B5EF4-FFF2-40B4-BE49-F238E27FC236}">
                <a16:creationId xmlns:a16="http://schemas.microsoft.com/office/drawing/2014/main" id="{3C226895-D98D-471A-ABCB-8D4167C99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657600"/>
            <a:ext cx="381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525" name="Text Box 21">
            <a:extLst>
              <a:ext uri="{FF2B5EF4-FFF2-40B4-BE49-F238E27FC236}">
                <a16:creationId xmlns:a16="http://schemas.microsoft.com/office/drawing/2014/main" id="{9375F8A7-1B5B-42E8-B2C2-692F2B26D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114800"/>
            <a:ext cx="381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526" name="Text Box 22">
            <a:extLst>
              <a:ext uri="{FF2B5EF4-FFF2-40B4-BE49-F238E27FC236}">
                <a16:creationId xmlns:a16="http://schemas.microsoft.com/office/drawing/2014/main" id="{0C712ED4-D7BC-4397-BD87-CED062E88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572000"/>
            <a:ext cx="381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1531" name="Text Box 27">
            <a:extLst>
              <a:ext uri="{FF2B5EF4-FFF2-40B4-BE49-F238E27FC236}">
                <a16:creationId xmlns:a16="http://schemas.microsoft.com/office/drawing/2014/main" id="{C80847AF-7919-472E-93F8-1D965976F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200400"/>
            <a:ext cx="381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1532" name="Text Box 28">
            <a:extLst>
              <a:ext uri="{FF2B5EF4-FFF2-40B4-BE49-F238E27FC236}">
                <a16:creationId xmlns:a16="http://schemas.microsoft.com/office/drawing/2014/main" id="{3D8EEB3B-590C-4BA7-BE09-E8CB7930F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657600"/>
            <a:ext cx="381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533" name="Text Box 29">
            <a:extLst>
              <a:ext uri="{FF2B5EF4-FFF2-40B4-BE49-F238E27FC236}">
                <a16:creationId xmlns:a16="http://schemas.microsoft.com/office/drawing/2014/main" id="{086244DB-BF3B-403D-A36C-4EC53A565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114800"/>
            <a:ext cx="381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534" name="Text Box 30">
            <a:extLst>
              <a:ext uri="{FF2B5EF4-FFF2-40B4-BE49-F238E27FC236}">
                <a16:creationId xmlns:a16="http://schemas.microsoft.com/office/drawing/2014/main" id="{4C038850-915F-4184-83DB-ED8B4F151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572000"/>
            <a:ext cx="381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21535" name="Group 31">
            <a:extLst>
              <a:ext uri="{FF2B5EF4-FFF2-40B4-BE49-F238E27FC236}">
                <a16:creationId xmlns:a16="http://schemas.microsoft.com/office/drawing/2014/main" id="{4B9D98D0-F8C2-4047-8575-3430E4A8E0B4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3200400"/>
            <a:ext cx="2743200" cy="2743200"/>
            <a:chOff x="2544" y="2352"/>
            <a:chExt cx="1728" cy="1728"/>
          </a:xfrm>
        </p:grpSpPr>
        <p:grpSp>
          <p:nvGrpSpPr>
            <p:cNvPr id="31782" name="Group 32">
              <a:extLst>
                <a:ext uri="{FF2B5EF4-FFF2-40B4-BE49-F238E27FC236}">
                  <a16:creationId xmlns:a16="http://schemas.microsoft.com/office/drawing/2014/main" id="{B95B88E2-14C2-4B1D-92EC-344F1345C4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4" y="2352"/>
              <a:ext cx="1728" cy="1728"/>
              <a:chOff x="2544" y="2352"/>
              <a:chExt cx="2400" cy="1728"/>
            </a:xfrm>
          </p:grpSpPr>
          <p:sp>
            <p:nvSpPr>
              <p:cNvPr id="31793" name="Line 33">
                <a:extLst>
                  <a:ext uri="{FF2B5EF4-FFF2-40B4-BE49-F238E27FC236}">
                    <a16:creationId xmlns:a16="http://schemas.microsoft.com/office/drawing/2014/main" id="{995BAB1C-BA30-4117-9B34-A121227526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4080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794" name="Line 34">
                <a:extLst>
                  <a:ext uri="{FF2B5EF4-FFF2-40B4-BE49-F238E27FC236}">
                    <a16:creationId xmlns:a16="http://schemas.microsoft.com/office/drawing/2014/main" id="{76BFCA7F-FCF6-4445-B68E-6BA96F4E71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888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795" name="Line 35">
                <a:extLst>
                  <a:ext uri="{FF2B5EF4-FFF2-40B4-BE49-F238E27FC236}">
                    <a16:creationId xmlns:a16="http://schemas.microsoft.com/office/drawing/2014/main" id="{068A08A6-19E2-419F-8646-65E177DC0F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696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796" name="Line 36">
                <a:extLst>
                  <a:ext uri="{FF2B5EF4-FFF2-40B4-BE49-F238E27FC236}">
                    <a16:creationId xmlns:a16="http://schemas.microsoft.com/office/drawing/2014/main" id="{638E3B90-BE41-4786-AC2C-3DCE4E9BF4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504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797" name="Line 37">
                <a:extLst>
                  <a:ext uri="{FF2B5EF4-FFF2-40B4-BE49-F238E27FC236}">
                    <a16:creationId xmlns:a16="http://schemas.microsoft.com/office/drawing/2014/main" id="{7FA659EA-365E-432F-B0B0-0EF5FADD05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312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798" name="Line 38">
                <a:extLst>
                  <a:ext uri="{FF2B5EF4-FFF2-40B4-BE49-F238E27FC236}">
                    <a16:creationId xmlns:a16="http://schemas.microsoft.com/office/drawing/2014/main" id="{7B4244D1-2E7D-414D-A0BF-E94A55BF39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120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799" name="Line 39">
                <a:extLst>
                  <a:ext uri="{FF2B5EF4-FFF2-40B4-BE49-F238E27FC236}">
                    <a16:creationId xmlns:a16="http://schemas.microsoft.com/office/drawing/2014/main" id="{8359E0AC-11EE-4083-B6E5-D81B3B9AD7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928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800" name="Line 40">
                <a:extLst>
                  <a:ext uri="{FF2B5EF4-FFF2-40B4-BE49-F238E27FC236}">
                    <a16:creationId xmlns:a16="http://schemas.microsoft.com/office/drawing/2014/main" id="{7BB10E0C-9364-4587-AC2D-21375BE6BE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736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801" name="Line 41">
                <a:extLst>
                  <a:ext uri="{FF2B5EF4-FFF2-40B4-BE49-F238E27FC236}">
                    <a16:creationId xmlns:a16="http://schemas.microsoft.com/office/drawing/2014/main" id="{A7B76251-36B1-41DC-9D7B-B09060E201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544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802" name="Line 42">
                <a:extLst>
                  <a:ext uri="{FF2B5EF4-FFF2-40B4-BE49-F238E27FC236}">
                    <a16:creationId xmlns:a16="http://schemas.microsoft.com/office/drawing/2014/main" id="{7EB48B8E-E46F-4279-86E8-20ACB68D19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352"/>
                <a:ext cx="2400" cy="0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1783" name="Line 43">
              <a:extLst>
                <a:ext uri="{FF2B5EF4-FFF2-40B4-BE49-F238E27FC236}">
                  <a16:creationId xmlns:a16="http://schemas.microsoft.com/office/drawing/2014/main" id="{FFE2C726-891A-4CBA-A31A-71E02897FC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784" name="Line 44">
              <a:extLst>
                <a:ext uri="{FF2B5EF4-FFF2-40B4-BE49-F238E27FC236}">
                  <a16:creationId xmlns:a16="http://schemas.microsoft.com/office/drawing/2014/main" id="{7CD8A5D2-1507-4E4D-B743-F7D6A2C81E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785" name="Line 45">
              <a:extLst>
                <a:ext uri="{FF2B5EF4-FFF2-40B4-BE49-F238E27FC236}">
                  <a16:creationId xmlns:a16="http://schemas.microsoft.com/office/drawing/2014/main" id="{787983DF-3E3B-43AF-B11F-AB36C5F63C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786" name="Line 46">
              <a:extLst>
                <a:ext uri="{FF2B5EF4-FFF2-40B4-BE49-F238E27FC236}">
                  <a16:creationId xmlns:a16="http://schemas.microsoft.com/office/drawing/2014/main" id="{C3A87E7D-0D74-4044-AFA4-9C1A14DDB9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787" name="Line 47">
              <a:extLst>
                <a:ext uri="{FF2B5EF4-FFF2-40B4-BE49-F238E27FC236}">
                  <a16:creationId xmlns:a16="http://schemas.microsoft.com/office/drawing/2014/main" id="{2460DA62-4260-4B0A-B046-A0788F5FCF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788" name="Line 48">
              <a:extLst>
                <a:ext uri="{FF2B5EF4-FFF2-40B4-BE49-F238E27FC236}">
                  <a16:creationId xmlns:a16="http://schemas.microsoft.com/office/drawing/2014/main" id="{148D0EF0-0B0A-4138-A231-E2F2F3DAC9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789" name="Line 49">
              <a:extLst>
                <a:ext uri="{FF2B5EF4-FFF2-40B4-BE49-F238E27FC236}">
                  <a16:creationId xmlns:a16="http://schemas.microsoft.com/office/drawing/2014/main" id="{21D88A22-9A7C-4BD3-B45E-78FAE6FF41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790" name="Line 50">
              <a:extLst>
                <a:ext uri="{FF2B5EF4-FFF2-40B4-BE49-F238E27FC236}">
                  <a16:creationId xmlns:a16="http://schemas.microsoft.com/office/drawing/2014/main" id="{66296CB0-3822-45FB-B717-DFCDB52B16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791" name="Line 51">
              <a:extLst>
                <a:ext uri="{FF2B5EF4-FFF2-40B4-BE49-F238E27FC236}">
                  <a16:creationId xmlns:a16="http://schemas.microsoft.com/office/drawing/2014/main" id="{B95803A1-44EE-4D87-9E02-2BF2B8EADF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792" name="Line 52">
              <a:extLst>
                <a:ext uri="{FF2B5EF4-FFF2-40B4-BE49-F238E27FC236}">
                  <a16:creationId xmlns:a16="http://schemas.microsoft.com/office/drawing/2014/main" id="{1988FCCC-2913-49BE-93BE-86FA04EB84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2352"/>
              <a:ext cx="0" cy="1728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1557" name="Group 53">
            <a:extLst>
              <a:ext uri="{FF2B5EF4-FFF2-40B4-BE49-F238E27FC236}">
                <a16:creationId xmlns:a16="http://schemas.microsoft.com/office/drawing/2014/main" id="{F2F05961-9237-40CB-8F17-53264F90A87E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2971800"/>
            <a:ext cx="3200400" cy="3200400"/>
            <a:chOff x="3168" y="1680"/>
            <a:chExt cx="2016" cy="2016"/>
          </a:xfrm>
        </p:grpSpPr>
        <p:sp>
          <p:nvSpPr>
            <p:cNvPr id="31780" name="Line 54">
              <a:extLst>
                <a:ext uri="{FF2B5EF4-FFF2-40B4-BE49-F238E27FC236}">
                  <a16:creationId xmlns:a16="http://schemas.microsoft.com/office/drawing/2014/main" id="{983E600F-F686-4DFB-88CC-93AF250FC5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4" y="1680"/>
              <a:ext cx="0" cy="20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781" name="Line 55">
              <a:extLst>
                <a:ext uri="{FF2B5EF4-FFF2-40B4-BE49-F238E27FC236}">
                  <a16:creationId xmlns:a16="http://schemas.microsoft.com/office/drawing/2014/main" id="{410FBDA3-06F3-4DCD-A0D2-E21B83C63B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3360"/>
              <a:ext cx="20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1560" name="Oval 56">
            <a:extLst>
              <a:ext uri="{FF2B5EF4-FFF2-40B4-BE49-F238E27FC236}">
                <a16:creationId xmlns:a16="http://schemas.microsoft.com/office/drawing/2014/main" id="{F80E583A-6F32-4FF7-AD0B-C99A133DF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5626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endParaRPr lang="en-US" altLang="en-US"/>
          </a:p>
        </p:txBody>
      </p:sp>
      <p:sp>
        <p:nvSpPr>
          <p:cNvPr id="21561" name="Oval 57">
            <a:extLst>
              <a:ext uri="{FF2B5EF4-FFF2-40B4-BE49-F238E27FC236}">
                <a16:creationId xmlns:a16="http://schemas.microsoft.com/office/drawing/2014/main" id="{B99A899A-4CFC-4731-8C48-46A09BF90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2578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endParaRPr lang="en-US" altLang="en-US"/>
          </a:p>
        </p:txBody>
      </p:sp>
      <p:sp>
        <p:nvSpPr>
          <p:cNvPr id="21562" name="Oval 58">
            <a:extLst>
              <a:ext uri="{FF2B5EF4-FFF2-40B4-BE49-F238E27FC236}">
                <a16:creationId xmlns:a16="http://schemas.microsoft.com/office/drawing/2014/main" id="{CCDB431C-B66A-427C-B19E-9F9550CF6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9530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endParaRPr lang="en-US" altLang="en-US"/>
          </a:p>
        </p:txBody>
      </p:sp>
      <p:sp>
        <p:nvSpPr>
          <p:cNvPr id="21563" name="Oval 59">
            <a:extLst>
              <a:ext uri="{FF2B5EF4-FFF2-40B4-BE49-F238E27FC236}">
                <a16:creationId xmlns:a16="http://schemas.microsoft.com/office/drawing/2014/main" id="{1FFCF87C-AEAC-4003-840B-EB0389C95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6482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endParaRPr lang="en-US" altLang="en-US"/>
          </a:p>
        </p:txBody>
      </p:sp>
      <p:sp>
        <p:nvSpPr>
          <p:cNvPr id="21564" name="Arc 60">
            <a:extLst>
              <a:ext uri="{FF2B5EF4-FFF2-40B4-BE49-F238E27FC236}">
                <a16:creationId xmlns:a16="http://schemas.microsoft.com/office/drawing/2014/main" id="{81577E23-5DAB-4185-823B-66E7DBD09B06}"/>
              </a:ext>
            </a:extLst>
          </p:cNvPr>
          <p:cNvSpPr>
            <a:spLocks/>
          </p:cNvSpPr>
          <p:nvPr/>
        </p:nvSpPr>
        <p:spPr bwMode="auto">
          <a:xfrm rot="10800000" flipV="1">
            <a:off x="3276600" y="4724400"/>
            <a:ext cx="3581400" cy="914400"/>
          </a:xfrm>
          <a:custGeom>
            <a:avLst/>
            <a:gdLst>
              <a:gd name="T0" fmla="*/ 115235 w 21600"/>
              <a:gd name="T1" fmla="*/ 0 h 21589"/>
              <a:gd name="T2" fmla="*/ 3581400 w 21600"/>
              <a:gd name="T3" fmla="*/ 914400 h 21589"/>
              <a:gd name="T4" fmla="*/ 0 w 21600"/>
              <a:gd name="T5" fmla="*/ 914400 h 215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89" fill="none" extrusionOk="0">
                <a:moveTo>
                  <a:pt x="694" y="0"/>
                </a:moveTo>
                <a:cubicBezTo>
                  <a:pt x="12347" y="375"/>
                  <a:pt x="21600" y="9930"/>
                  <a:pt x="21600" y="21589"/>
                </a:cubicBezTo>
              </a:path>
              <a:path w="21600" h="21589" stroke="0" extrusionOk="0">
                <a:moveTo>
                  <a:pt x="694" y="0"/>
                </a:moveTo>
                <a:cubicBezTo>
                  <a:pt x="12347" y="375"/>
                  <a:pt x="21600" y="9930"/>
                  <a:pt x="21600" y="21589"/>
                </a:cubicBezTo>
                <a:lnTo>
                  <a:pt x="0" y="21589"/>
                </a:lnTo>
                <a:lnTo>
                  <a:pt x="694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21565" name="Object 61">
            <a:extLst>
              <a:ext uri="{FF2B5EF4-FFF2-40B4-BE49-F238E27FC236}">
                <a16:creationId xmlns:a16="http://schemas.microsoft.com/office/drawing/2014/main" id="{1A1910D8-2A7C-422E-AC4C-827E71E08D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1905000"/>
          <a:ext cx="230663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3" name="Worksheet Builder Equation" r:id="rId10" imgW="710891" imgH="241195" progId="Equation">
                  <p:embed/>
                </p:oleObj>
              </mc:Choice>
              <mc:Fallback>
                <p:oleObj name="Worksheet Builder Equation" r:id="rId10" imgW="710891" imgH="241195" progId="Equation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905000"/>
                        <a:ext cx="2306638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66" name="Arc 62">
            <a:extLst>
              <a:ext uri="{FF2B5EF4-FFF2-40B4-BE49-F238E27FC236}">
                <a16:creationId xmlns:a16="http://schemas.microsoft.com/office/drawing/2014/main" id="{0DB3C8E2-8D3A-4A1C-8A6D-239A181B36F3}"/>
              </a:ext>
            </a:extLst>
          </p:cNvPr>
          <p:cNvSpPr>
            <a:spLocks/>
          </p:cNvSpPr>
          <p:nvPr/>
        </p:nvSpPr>
        <p:spPr bwMode="auto">
          <a:xfrm rot="10800000" flipV="1">
            <a:off x="3276600" y="3810000"/>
            <a:ext cx="3581400" cy="914400"/>
          </a:xfrm>
          <a:custGeom>
            <a:avLst/>
            <a:gdLst>
              <a:gd name="T0" fmla="*/ 115235 w 21600"/>
              <a:gd name="T1" fmla="*/ 0 h 21589"/>
              <a:gd name="T2" fmla="*/ 3581400 w 21600"/>
              <a:gd name="T3" fmla="*/ 914400 h 21589"/>
              <a:gd name="T4" fmla="*/ 0 w 21600"/>
              <a:gd name="T5" fmla="*/ 914400 h 215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89" fill="none" extrusionOk="0">
                <a:moveTo>
                  <a:pt x="694" y="0"/>
                </a:moveTo>
                <a:cubicBezTo>
                  <a:pt x="12347" y="375"/>
                  <a:pt x="21600" y="9930"/>
                  <a:pt x="21600" y="21589"/>
                </a:cubicBezTo>
              </a:path>
              <a:path w="21600" h="21589" stroke="0" extrusionOk="0">
                <a:moveTo>
                  <a:pt x="694" y="0"/>
                </a:moveTo>
                <a:cubicBezTo>
                  <a:pt x="12347" y="375"/>
                  <a:pt x="21600" y="9930"/>
                  <a:pt x="21600" y="21589"/>
                </a:cubicBezTo>
                <a:lnTo>
                  <a:pt x="0" y="21589"/>
                </a:lnTo>
                <a:lnTo>
                  <a:pt x="694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67" name="Arc 63">
            <a:extLst>
              <a:ext uri="{FF2B5EF4-FFF2-40B4-BE49-F238E27FC236}">
                <a16:creationId xmlns:a16="http://schemas.microsoft.com/office/drawing/2014/main" id="{E8315B5C-41B4-4A51-8AFC-D96A041B9354}"/>
              </a:ext>
            </a:extLst>
          </p:cNvPr>
          <p:cNvSpPr>
            <a:spLocks/>
          </p:cNvSpPr>
          <p:nvPr/>
        </p:nvSpPr>
        <p:spPr bwMode="auto">
          <a:xfrm rot="10800000" flipV="1">
            <a:off x="3276600" y="5105400"/>
            <a:ext cx="3581400" cy="914400"/>
          </a:xfrm>
          <a:custGeom>
            <a:avLst/>
            <a:gdLst>
              <a:gd name="T0" fmla="*/ 115235 w 21600"/>
              <a:gd name="T1" fmla="*/ 0 h 21589"/>
              <a:gd name="T2" fmla="*/ 3581400 w 21600"/>
              <a:gd name="T3" fmla="*/ 914400 h 21589"/>
              <a:gd name="T4" fmla="*/ 0 w 21600"/>
              <a:gd name="T5" fmla="*/ 914400 h 215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89" fill="none" extrusionOk="0">
                <a:moveTo>
                  <a:pt x="694" y="0"/>
                </a:moveTo>
                <a:cubicBezTo>
                  <a:pt x="12347" y="375"/>
                  <a:pt x="21600" y="9930"/>
                  <a:pt x="21600" y="21589"/>
                </a:cubicBezTo>
              </a:path>
              <a:path w="21600" h="21589" stroke="0" extrusionOk="0">
                <a:moveTo>
                  <a:pt x="694" y="0"/>
                </a:moveTo>
                <a:cubicBezTo>
                  <a:pt x="12347" y="375"/>
                  <a:pt x="21600" y="9930"/>
                  <a:pt x="21600" y="21589"/>
                </a:cubicBezTo>
                <a:lnTo>
                  <a:pt x="0" y="21589"/>
                </a:lnTo>
                <a:lnTo>
                  <a:pt x="694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21568" name="Object 64">
            <a:extLst>
              <a:ext uri="{FF2B5EF4-FFF2-40B4-BE49-F238E27FC236}">
                <a16:creationId xmlns:a16="http://schemas.microsoft.com/office/drawing/2014/main" id="{6DED5B2E-6FF4-4437-9A97-F30D7C108D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5200" y="1905000"/>
          <a:ext cx="226536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4" name="Worksheet Builder Equation" r:id="rId12" imgW="698500" imgH="241300" progId="Equation">
                  <p:embed/>
                </p:oleObj>
              </mc:Choice>
              <mc:Fallback>
                <p:oleObj name="Worksheet Builder Equation" r:id="rId12" imgW="698500" imgH="241300" progId="Equation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905000"/>
                        <a:ext cx="2265363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69" name="Arc 65">
            <a:extLst>
              <a:ext uri="{FF2B5EF4-FFF2-40B4-BE49-F238E27FC236}">
                <a16:creationId xmlns:a16="http://schemas.microsoft.com/office/drawing/2014/main" id="{1A017068-9BA2-4454-B291-105AD66062DD}"/>
              </a:ext>
            </a:extLst>
          </p:cNvPr>
          <p:cNvSpPr>
            <a:spLocks/>
          </p:cNvSpPr>
          <p:nvPr/>
        </p:nvSpPr>
        <p:spPr bwMode="auto">
          <a:xfrm rot="10800000" flipV="1">
            <a:off x="4191000" y="4724400"/>
            <a:ext cx="3581400" cy="914400"/>
          </a:xfrm>
          <a:custGeom>
            <a:avLst/>
            <a:gdLst>
              <a:gd name="T0" fmla="*/ 115235 w 21600"/>
              <a:gd name="T1" fmla="*/ 0 h 21589"/>
              <a:gd name="T2" fmla="*/ 3581400 w 21600"/>
              <a:gd name="T3" fmla="*/ 914400 h 21589"/>
              <a:gd name="T4" fmla="*/ 0 w 21600"/>
              <a:gd name="T5" fmla="*/ 914400 h 215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89" fill="none" extrusionOk="0">
                <a:moveTo>
                  <a:pt x="694" y="0"/>
                </a:moveTo>
                <a:cubicBezTo>
                  <a:pt x="12347" y="375"/>
                  <a:pt x="21600" y="9930"/>
                  <a:pt x="21600" y="21589"/>
                </a:cubicBezTo>
              </a:path>
              <a:path w="21600" h="21589" stroke="0" extrusionOk="0">
                <a:moveTo>
                  <a:pt x="694" y="0"/>
                </a:moveTo>
                <a:cubicBezTo>
                  <a:pt x="12347" y="375"/>
                  <a:pt x="21600" y="9930"/>
                  <a:pt x="21600" y="21589"/>
                </a:cubicBezTo>
                <a:lnTo>
                  <a:pt x="0" y="21589"/>
                </a:lnTo>
                <a:lnTo>
                  <a:pt x="694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70" name="Arc 66">
            <a:extLst>
              <a:ext uri="{FF2B5EF4-FFF2-40B4-BE49-F238E27FC236}">
                <a16:creationId xmlns:a16="http://schemas.microsoft.com/office/drawing/2014/main" id="{AF9025DD-64A9-4D30-9077-F9814488A918}"/>
              </a:ext>
            </a:extLst>
          </p:cNvPr>
          <p:cNvSpPr>
            <a:spLocks/>
          </p:cNvSpPr>
          <p:nvPr/>
        </p:nvSpPr>
        <p:spPr bwMode="auto">
          <a:xfrm rot="10800000" flipV="1">
            <a:off x="2971800" y="4724400"/>
            <a:ext cx="3581400" cy="914400"/>
          </a:xfrm>
          <a:custGeom>
            <a:avLst/>
            <a:gdLst>
              <a:gd name="T0" fmla="*/ 115235 w 21600"/>
              <a:gd name="T1" fmla="*/ 0 h 21589"/>
              <a:gd name="T2" fmla="*/ 3581400 w 21600"/>
              <a:gd name="T3" fmla="*/ 914400 h 21589"/>
              <a:gd name="T4" fmla="*/ 0 w 21600"/>
              <a:gd name="T5" fmla="*/ 914400 h 215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89" fill="none" extrusionOk="0">
                <a:moveTo>
                  <a:pt x="694" y="0"/>
                </a:moveTo>
                <a:cubicBezTo>
                  <a:pt x="12347" y="375"/>
                  <a:pt x="21600" y="9930"/>
                  <a:pt x="21600" y="21589"/>
                </a:cubicBezTo>
              </a:path>
              <a:path w="21600" h="21589" stroke="0" extrusionOk="0">
                <a:moveTo>
                  <a:pt x="694" y="0"/>
                </a:moveTo>
                <a:cubicBezTo>
                  <a:pt x="12347" y="375"/>
                  <a:pt x="21600" y="9930"/>
                  <a:pt x="21600" y="21589"/>
                </a:cubicBezTo>
                <a:lnTo>
                  <a:pt x="0" y="21589"/>
                </a:lnTo>
                <a:lnTo>
                  <a:pt x="694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21571" name="Object 67">
            <a:extLst>
              <a:ext uri="{FF2B5EF4-FFF2-40B4-BE49-F238E27FC236}">
                <a16:creationId xmlns:a16="http://schemas.microsoft.com/office/drawing/2014/main" id="{62212E06-770C-471F-B9D0-BE9044EEE6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5200" y="1905000"/>
          <a:ext cx="300672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5" name="Worksheet Builder Equation" r:id="rId14" imgW="927100" imgH="241300" progId="Equation">
                  <p:embed/>
                </p:oleObj>
              </mc:Choice>
              <mc:Fallback>
                <p:oleObj name="Worksheet Builder Equation" r:id="rId14" imgW="927100" imgH="241300" progId="Equation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905000"/>
                        <a:ext cx="3006725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72" name="Arc 68">
            <a:extLst>
              <a:ext uri="{FF2B5EF4-FFF2-40B4-BE49-F238E27FC236}">
                <a16:creationId xmlns:a16="http://schemas.microsoft.com/office/drawing/2014/main" id="{BA2E4153-857D-4783-987D-C50E7231E0DE}"/>
              </a:ext>
            </a:extLst>
          </p:cNvPr>
          <p:cNvSpPr>
            <a:spLocks/>
          </p:cNvSpPr>
          <p:nvPr/>
        </p:nvSpPr>
        <p:spPr bwMode="auto">
          <a:xfrm rot="10800000" flipV="1">
            <a:off x="3886200" y="3810000"/>
            <a:ext cx="3581400" cy="914400"/>
          </a:xfrm>
          <a:custGeom>
            <a:avLst/>
            <a:gdLst>
              <a:gd name="T0" fmla="*/ 115235 w 21600"/>
              <a:gd name="T1" fmla="*/ 0 h 21589"/>
              <a:gd name="T2" fmla="*/ 3581400 w 21600"/>
              <a:gd name="T3" fmla="*/ 914400 h 21589"/>
              <a:gd name="T4" fmla="*/ 0 w 21600"/>
              <a:gd name="T5" fmla="*/ 914400 h 215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89" fill="none" extrusionOk="0">
                <a:moveTo>
                  <a:pt x="694" y="0"/>
                </a:moveTo>
                <a:cubicBezTo>
                  <a:pt x="12347" y="375"/>
                  <a:pt x="21600" y="9930"/>
                  <a:pt x="21600" y="21589"/>
                </a:cubicBezTo>
              </a:path>
              <a:path w="21600" h="21589" stroke="0" extrusionOk="0">
                <a:moveTo>
                  <a:pt x="694" y="0"/>
                </a:moveTo>
                <a:cubicBezTo>
                  <a:pt x="12347" y="375"/>
                  <a:pt x="21600" y="9930"/>
                  <a:pt x="21600" y="21589"/>
                </a:cubicBezTo>
                <a:lnTo>
                  <a:pt x="0" y="21589"/>
                </a:lnTo>
                <a:lnTo>
                  <a:pt x="694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21573" name="Object 69" descr="Recycled paper">
            <a:extLst>
              <a:ext uri="{FF2B5EF4-FFF2-40B4-BE49-F238E27FC236}">
                <a16:creationId xmlns:a16="http://schemas.microsoft.com/office/drawing/2014/main" id="{E667356A-BB8D-4DA2-B5A7-2BB5EB1873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84550" y="1905000"/>
          <a:ext cx="324802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6" name="Worksheet Builder Equation" r:id="rId16" imgW="1002865" imgH="241195" progId="Equation">
                  <p:embed/>
                </p:oleObj>
              </mc:Choice>
              <mc:Fallback>
                <p:oleObj name="Worksheet Builder Equation" r:id="rId16" imgW="1002865" imgH="241195" progId="Equation">
                  <p:embed/>
                  <p:pic>
                    <p:nvPicPr>
                      <p:cNvPr id="0" name="Object 69" descr="Recycled paper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4550" y="1905000"/>
                        <a:ext cx="3248025" cy="777875"/>
                      </a:xfrm>
                      <a:prstGeom prst="rect">
                        <a:avLst/>
                      </a:prstGeom>
                      <a:blipFill dpi="0" rotWithShape="0">
                        <a:blip r:embed="rId18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578" name="AutoShape 74">
            <a:extLst>
              <a:ext uri="{FF2B5EF4-FFF2-40B4-BE49-F238E27FC236}">
                <a16:creationId xmlns:a16="http://schemas.microsoft.com/office/drawing/2014/main" id="{52EAAF2C-9BF0-4842-8215-0477744B8638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4381500" y="2628900"/>
            <a:ext cx="1927225" cy="4137025"/>
          </a:xfrm>
          <a:prstGeom prst="curvedConnector2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1579" name="Object 75" descr="Recycled paper">
            <a:extLst>
              <a:ext uri="{FF2B5EF4-FFF2-40B4-BE49-F238E27FC236}">
                <a16:creationId xmlns:a16="http://schemas.microsoft.com/office/drawing/2014/main" id="{C4BEC426-F315-4074-A27F-26E93E43BD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5200" y="6080125"/>
          <a:ext cx="317023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7" name="Worksheet Builder Equation" r:id="rId19" imgW="977900" imgH="241300" progId="Equation">
                  <p:embed/>
                </p:oleObj>
              </mc:Choice>
              <mc:Fallback>
                <p:oleObj name="Worksheet Builder Equation" r:id="rId19" imgW="977900" imgH="241300" progId="Equation">
                  <p:embed/>
                  <p:pic>
                    <p:nvPicPr>
                      <p:cNvPr id="0" name="Object 75" descr="Recycled paper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6080125"/>
                        <a:ext cx="3170238" cy="777875"/>
                      </a:xfrm>
                      <a:prstGeom prst="rect">
                        <a:avLst/>
                      </a:prstGeom>
                      <a:blipFill dpi="0" rotWithShape="0">
                        <a:blip r:embed="rId18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80" name="Oval 76">
            <a:extLst>
              <a:ext uri="{FF2B5EF4-FFF2-40B4-BE49-F238E27FC236}">
                <a16:creationId xmlns:a16="http://schemas.microsoft.com/office/drawing/2014/main" id="{1CA1FAFC-E254-4800-B7B8-EFD026E22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9530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endParaRPr lang="en-US" altLang="en-US"/>
          </a:p>
        </p:txBody>
      </p:sp>
      <p:sp>
        <p:nvSpPr>
          <p:cNvPr id="21581" name="Oval 77">
            <a:extLst>
              <a:ext uri="{FF2B5EF4-FFF2-40B4-BE49-F238E27FC236}">
                <a16:creationId xmlns:a16="http://schemas.microsoft.com/office/drawing/2014/main" id="{F5F4A5AC-2979-4AC7-9A2D-0EFB5119D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0386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endParaRPr lang="en-US" altLang="en-US"/>
          </a:p>
        </p:txBody>
      </p:sp>
      <p:sp>
        <p:nvSpPr>
          <p:cNvPr id="21582" name="Oval 78">
            <a:extLst>
              <a:ext uri="{FF2B5EF4-FFF2-40B4-BE49-F238E27FC236}">
                <a16:creationId xmlns:a16="http://schemas.microsoft.com/office/drawing/2014/main" id="{B0ADABD6-25FC-4285-9F58-4464B7A4A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1242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endParaRPr lang="en-US" altLang="en-US"/>
          </a:p>
        </p:txBody>
      </p:sp>
      <p:sp>
        <p:nvSpPr>
          <p:cNvPr id="21587" name="Freeform 83">
            <a:extLst>
              <a:ext uri="{FF2B5EF4-FFF2-40B4-BE49-F238E27FC236}">
                <a16:creationId xmlns:a16="http://schemas.microsoft.com/office/drawing/2014/main" id="{E6767FEF-E8D8-4D7B-AD14-169B73701A32}"/>
              </a:ext>
            </a:extLst>
          </p:cNvPr>
          <p:cNvSpPr>
            <a:spLocks/>
          </p:cNvSpPr>
          <p:nvPr/>
        </p:nvSpPr>
        <p:spPr bwMode="auto">
          <a:xfrm>
            <a:off x="4191000" y="2590800"/>
            <a:ext cx="2286000" cy="2438400"/>
          </a:xfrm>
          <a:custGeom>
            <a:avLst/>
            <a:gdLst>
              <a:gd name="T0" fmla="*/ 0 w 1440"/>
              <a:gd name="T1" fmla="*/ 2438400 h 1536"/>
              <a:gd name="T2" fmla="*/ 609600 w 1440"/>
              <a:gd name="T3" fmla="*/ 1143000 h 1536"/>
              <a:gd name="T4" fmla="*/ 2286000 w 1440"/>
              <a:gd name="T5" fmla="*/ 0 h 15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0" h="1536">
                <a:moveTo>
                  <a:pt x="0" y="1536"/>
                </a:moveTo>
                <a:cubicBezTo>
                  <a:pt x="72" y="1256"/>
                  <a:pt x="144" y="976"/>
                  <a:pt x="384" y="720"/>
                </a:cubicBezTo>
                <a:cubicBezTo>
                  <a:pt x="624" y="464"/>
                  <a:pt x="1264" y="120"/>
                  <a:pt x="1440" y="0"/>
                </a:cubicBezTo>
              </a:path>
            </a:pathLst>
          </a:custGeom>
          <a:noFill/>
          <a:ln w="38100" cap="flat" cmpd="sng">
            <a:solidFill>
              <a:srgbClr val="9900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500"/>
                                        <p:tgtEl>
                                          <p:spTgt spid="215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15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15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15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15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15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15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15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15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215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215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1" dur="500"/>
                                        <p:tgtEl>
                                          <p:spTgt spid="215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215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1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1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1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1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1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1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9" dur="500"/>
                                        <p:tgtEl>
                                          <p:spTgt spid="215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utoUpdateAnimBg="0"/>
      <p:bldP spid="21523" grpId="0" autoUpdateAnimBg="0"/>
      <p:bldP spid="21524" grpId="0" autoUpdateAnimBg="0"/>
      <p:bldP spid="21525" grpId="0" autoUpdateAnimBg="0"/>
      <p:bldP spid="21526" grpId="0" autoUpdateAnimBg="0"/>
      <p:bldP spid="21531" grpId="0" autoUpdateAnimBg="0"/>
      <p:bldP spid="21532" grpId="0" autoUpdateAnimBg="0"/>
      <p:bldP spid="21533" grpId="0" autoUpdateAnimBg="0"/>
      <p:bldP spid="21534" grpId="0" autoUpdateAnimBg="0"/>
      <p:bldP spid="21560" grpId="0" animBg="1"/>
      <p:bldP spid="21561" grpId="0" animBg="1"/>
      <p:bldP spid="21562" grpId="0" animBg="1"/>
      <p:bldP spid="21563" grpId="0" animBg="1"/>
      <p:bldP spid="21580" grpId="0" animBg="1"/>
      <p:bldP spid="21581" grpId="0" animBg="1"/>
      <p:bldP spid="2158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mage result">
            <a:extLst>
              <a:ext uri="{FF2B5EF4-FFF2-40B4-BE49-F238E27FC236}">
                <a16:creationId xmlns:a16="http://schemas.microsoft.com/office/drawing/2014/main" id="{F5EC8B70-F422-43EE-AB73-BCA29F8CD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6163"/>
            <a:ext cx="5221288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4" descr="Image result">
            <a:extLst>
              <a:ext uri="{FF2B5EF4-FFF2-40B4-BE49-F238E27FC236}">
                <a16:creationId xmlns:a16="http://schemas.microsoft.com/office/drawing/2014/main" id="{2BCA22B6-C7C0-4A17-95D3-C8D8C3DDA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0"/>
            <a:ext cx="60198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7D48607-27A3-47C3-9C05-8ABF3A725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97906">
            <a:off x="3952875" y="2838450"/>
            <a:ext cx="4872038" cy="2430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>
            <a:extLst>
              <a:ext uri="{FF2B5EF4-FFF2-40B4-BE49-F238E27FC236}">
                <a16:creationId xmlns:a16="http://schemas.microsoft.com/office/drawing/2014/main" id="{4725BBDE-1318-42CD-8E67-A4B5BB22A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788" y="1373188"/>
            <a:ext cx="73914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altLang="en-US" b="1">
                <a:latin typeface="Arial" panose="020B0604020202020204" pitchFamily="34" charset="0"/>
              </a:rPr>
              <a:t>	Find the domain of each function. </a:t>
            </a:r>
          </a:p>
        </p:txBody>
      </p:sp>
      <p:grpSp>
        <p:nvGrpSpPr>
          <p:cNvPr id="7171" name="Group 181">
            <a:extLst>
              <a:ext uri="{FF2B5EF4-FFF2-40B4-BE49-F238E27FC236}">
                <a16:creationId xmlns:a16="http://schemas.microsoft.com/office/drawing/2014/main" id="{CA80D747-C1F7-4A4A-9E1C-1E1C07ED5573}"/>
              </a:ext>
            </a:extLst>
          </p:cNvPr>
          <p:cNvGrpSpPr>
            <a:grpSpLocks/>
          </p:cNvGrpSpPr>
          <p:nvPr/>
        </p:nvGrpSpPr>
        <p:grpSpPr bwMode="auto">
          <a:xfrm>
            <a:off x="936625" y="1930400"/>
            <a:ext cx="1568450" cy="366713"/>
            <a:chOff x="590" y="1236"/>
            <a:chExt cx="988" cy="231"/>
          </a:xfrm>
        </p:grpSpPr>
        <p:grpSp>
          <p:nvGrpSpPr>
            <p:cNvPr id="7220" name="Group 176">
              <a:extLst>
                <a:ext uri="{FF2B5EF4-FFF2-40B4-BE49-F238E27FC236}">
                  <a16:creationId xmlns:a16="http://schemas.microsoft.com/office/drawing/2014/main" id="{5416A901-58A3-4D19-B53D-E0E259DCA3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6" y="1237"/>
              <a:ext cx="468" cy="217"/>
              <a:chOff x="1006" y="1237"/>
              <a:chExt cx="468" cy="217"/>
            </a:xfrm>
          </p:grpSpPr>
          <p:pic>
            <p:nvPicPr>
              <p:cNvPr id="7222" name="Picture 174">
                <a:extLst>
                  <a:ext uri="{FF2B5EF4-FFF2-40B4-BE49-F238E27FC236}">
                    <a16:creationId xmlns:a16="http://schemas.microsoft.com/office/drawing/2014/main" id="{1B3703FD-D6CF-45E5-9165-AE7E79DC08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6" y="1237"/>
                <a:ext cx="184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23" name="Line 175">
                <a:extLst>
                  <a:ext uri="{FF2B5EF4-FFF2-40B4-BE49-F238E27FC236}">
                    <a16:creationId xmlns:a16="http://schemas.microsoft.com/office/drawing/2014/main" id="{43126DBE-2C7D-4B11-BA4D-3C2ACB19F6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0" y="1269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7221" name="Rectangle 147">
              <a:extLst>
                <a:ext uri="{FF2B5EF4-FFF2-40B4-BE49-F238E27FC236}">
                  <a16:creationId xmlns:a16="http://schemas.microsoft.com/office/drawing/2014/main" id="{FCAE368F-E68F-4072-AD5E-A8C1766C6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" y="1236"/>
              <a:ext cx="9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9pPr>
            </a:lstStyle>
            <a:p>
              <a:pPr algn="l"/>
              <a:r>
                <a:rPr lang="en-US" altLang="en-US" b="1">
                  <a:latin typeface="Arial" panose="020B0604020202020204" pitchFamily="34" charset="0"/>
                </a:rPr>
                <a:t>a.</a:t>
              </a:r>
              <a:r>
                <a:rPr lang="en-US" altLang="en-US">
                  <a:latin typeface="Arial" panose="020B0604020202020204" pitchFamily="34" charset="0"/>
                </a:rPr>
                <a:t> </a:t>
              </a:r>
              <a:r>
                <a:rPr lang="en-US" altLang="en-US" i="1">
                  <a:latin typeface="Arial" panose="020B0604020202020204" pitchFamily="34" charset="0"/>
                </a:rPr>
                <a:t>y</a:t>
              </a:r>
              <a:r>
                <a:rPr lang="en-US" altLang="en-US">
                  <a:latin typeface="Arial" panose="020B0604020202020204" pitchFamily="34" charset="0"/>
                </a:rPr>
                <a:t> =    </a:t>
              </a:r>
              <a:r>
                <a:rPr lang="en-US" altLang="en-US" i="1">
                  <a:latin typeface="Arial" panose="020B0604020202020204" pitchFamily="34" charset="0"/>
                </a:rPr>
                <a:t>x</a:t>
              </a:r>
              <a:r>
                <a:rPr lang="en-US" altLang="en-US">
                  <a:latin typeface="Arial" panose="020B0604020202020204" pitchFamily="34" charset="0"/>
                </a:rPr>
                <a:t> + 5 </a:t>
              </a:r>
            </a:p>
          </p:txBody>
        </p:sp>
      </p:grpSp>
      <p:sp>
        <p:nvSpPr>
          <p:cNvPr id="55446" name="Rectangle 150">
            <a:extLst>
              <a:ext uri="{FF2B5EF4-FFF2-40B4-BE49-F238E27FC236}">
                <a16:creationId xmlns:a16="http://schemas.microsoft.com/office/drawing/2014/main" id="{CE1E968B-E46D-418E-BBF4-2B83F96CC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625" y="3097213"/>
            <a:ext cx="7212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b="1">
                <a:latin typeface="Arial" panose="020B0604020202020204" pitchFamily="34" charset="0"/>
              </a:rPr>
              <a:t>The domain is the set of all numbers greater than or equal to –5.</a:t>
            </a:r>
          </a:p>
        </p:txBody>
      </p:sp>
      <p:grpSp>
        <p:nvGrpSpPr>
          <p:cNvPr id="7173" name="Group 182">
            <a:extLst>
              <a:ext uri="{FF2B5EF4-FFF2-40B4-BE49-F238E27FC236}">
                <a16:creationId xmlns:a16="http://schemas.microsoft.com/office/drawing/2014/main" id="{81C4BF19-A6F4-4B36-92C3-46EB51F81F06}"/>
              </a:ext>
            </a:extLst>
          </p:cNvPr>
          <p:cNvGrpSpPr>
            <a:grpSpLocks/>
          </p:cNvGrpSpPr>
          <p:nvPr/>
        </p:nvGrpSpPr>
        <p:grpSpPr bwMode="auto">
          <a:xfrm>
            <a:off x="936625" y="3576638"/>
            <a:ext cx="2127250" cy="369887"/>
            <a:chOff x="590" y="2236"/>
            <a:chExt cx="1340" cy="233"/>
          </a:xfrm>
        </p:grpSpPr>
        <p:grpSp>
          <p:nvGrpSpPr>
            <p:cNvPr id="7216" name="Group 180">
              <a:extLst>
                <a:ext uri="{FF2B5EF4-FFF2-40B4-BE49-F238E27FC236}">
                  <a16:creationId xmlns:a16="http://schemas.microsoft.com/office/drawing/2014/main" id="{D9353F9B-A980-4A16-B266-912C88BB71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6" y="2245"/>
              <a:ext cx="628" cy="217"/>
              <a:chOff x="1126" y="2245"/>
              <a:chExt cx="628" cy="217"/>
            </a:xfrm>
          </p:grpSpPr>
          <p:pic>
            <p:nvPicPr>
              <p:cNvPr id="7218" name="Picture 178">
                <a:extLst>
                  <a:ext uri="{FF2B5EF4-FFF2-40B4-BE49-F238E27FC236}">
                    <a16:creationId xmlns:a16="http://schemas.microsoft.com/office/drawing/2014/main" id="{CCDBC9D8-7A25-4F33-8542-3A83E514E9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6" y="2245"/>
                <a:ext cx="184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19" name="Line 179">
                <a:extLst>
                  <a:ext uri="{FF2B5EF4-FFF2-40B4-BE49-F238E27FC236}">
                    <a16:creationId xmlns:a16="http://schemas.microsoft.com/office/drawing/2014/main" id="{6D01286B-5D46-4991-A5FC-60AB56EF28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277"/>
                <a:ext cx="4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7217" name="Rectangle 151">
              <a:extLst>
                <a:ext uri="{FF2B5EF4-FFF2-40B4-BE49-F238E27FC236}">
                  <a16:creationId xmlns:a16="http://schemas.microsoft.com/office/drawing/2014/main" id="{033BD9B3-F727-4BB5-B962-494B979F5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" y="2236"/>
              <a:ext cx="13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9pPr>
            </a:lstStyle>
            <a:p>
              <a:pPr algn="l"/>
              <a:r>
                <a:rPr lang="en-US" altLang="en-US" b="1">
                  <a:latin typeface="Arial" panose="020B0604020202020204" pitchFamily="34" charset="0"/>
                </a:rPr>
                <a:t>b.</a:t>
              </a:r>
              <a:r>
                <a:rPr lang="en-US" altLang="en-US">
                  <a:latin typeface="Arial" panose="020B0604020202020204" pitchFamily="34" charset="0"/>
                </a:rPr>
                <a:t> </a:t>
              </a:r>
              <a:r>
                <a:rPr lang="en-US" altLang="en-US" b="1" i="1">
                  <a:latin typeface="Arial" panose="020B0604020202020204" pitchFamily="34" charset="0"/>
                </a:rPr>
                <a:t>y</a:t>
              </a:r>
              <a:r>
                <a:rPr lang="en-US" altLang="en-US" b="1">
                  <a:latin typeface="Arial" panose="020B0604020202020204" pitchFamily="34" charset="0"/>
                </a:rPr>
                <a:t> = 6    4</a:t>
              </a:r>
              <a:r>
                <a:rPr lang="en-US" altLang="en-US" b="1" i="1">
                  <a:latin typeface="Arial" panose="020B0604020202020204" pitchFamily="34" charset="0"/>
                </a:rPr>
                <a:t>x</a:t>
              </a:r>
              <a:r>
                <a:rPr lang="en-US" altLang="en-US" b="1">
                  <a:latin typeface="Arial" panose="020B0604020202020204" pitchFamily="34" charset="0"/>
                </a:rPr>
                <a:t> – 12 </a:t>
              </a:r>
              <a:r>
                <a:rPr lang="en-US" altLang="en-US">
                  <a:latin typeface="Arial" panose="020B0604020202020204" pitchFamily="34" charset="0"/>
                </a:rPr>
                <a:t> </a:t>
              </a:r>
            </a:p>
          </p:txBody>
        </p:sp>
      </p:grpSp>
      <p:sp>
        <p:nvSpPr>
          <p:cNvPr id="55451" name="Rectangle 155">
            <a:extLst>
              <a:ext uri="{FF2B5EF4-FFF2-40B4-BE49-F238E27FC236}">
                <a16:creationId xmlns:a16="http://schemas.microsoft.com/office/drawing/2014/main" id="{3907E3B8-3899-4B69-A19A-03C22B73C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625" y="5186363"/>
            <a:ext cx="7083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b="1">
                <a:latin typeface="Arial" panose="020B0604020202020204" pitchFamily="34" charset="0"/>
              </a:rPr>
              <a:t>The domain is the set of all numbers greater than or equal to 3.</a:t>
            </a:r>
          </a:p>
        </p:txBody>
      </p:sp>
      <p:grpSp>
        <p:nvGrpSpPr>
          <p:cNvPr id="6" name="Group 215">
            <a:extLst>
              <a:ext uri="{FF2B5EF4-FFF2-40B4-BE49-F238E27FC236}">
                <a16:creationId xmlns:a16="http://schemas.microsoft.com/office/drawing/2014/main" id="{48AFF02C-9DC2-411E-AE37-FE173ADF1482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2747963"/>
            <a:ext cx="825500" cy="430212"/>
            <a:chOff x="1152" y="1731"/>
            <a:chExt cx="520" cy="271"/>
          </a:xfrm>
        </p:grpSpPr>
        <p:sp>
          <p:nvSpPr>
            <p:cNvPr id="7212" name="Rectangle 149">
              <a:extLst>
                <a:ext uri="{FF2B5EF4-FFF2-40B4-BE49-F238E27FC236}">
                  <a16:creationId xmlns:a16="http://schemas.microsoft.com/office/drawing/2014/main" id="{5F217DD8-DE35-4CB6-BE66-914236EF6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735"/>
              <a:ext cx="52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9pPr>
            </a:lstStyle>
            <a:p>
              <a:pPr algn="l"/>
              <a:r>
                <a:rPr lang="en-US" altLang="en-US" i="1">
                  <a:latin typeface="Arial" panose="020B0604020202020204" pitchFamily="34" charset="0"/>
                </a:rPr>
                <a:t>x</a:t>
              </a:r>
              <a:r>
                <a:rPr lang="en-US" altLang="en-US">
                  <a:latin typeface="Arial" panose="020B0604020202020204" pitchFamily="34" charset="0"/>
                </a:rPr>
                <a:t>    –5</a:t>
              </a:r>
            </a:p>
          </p:txBody>
        </p:sp>
        <p:grpSp>
          <p:nvGrpSpPr>
            <p:cNvPr id="7213" name="Group 193">
              <a:extLst>
                <a:ext uri="{FF2B5EF4-FFF2-40B4-BE49-F238E27FC236}">
                  <a16:creationId xmlns:a16="http://schemas.microsoft.com/office/drawing/2014/main" id="{9C3D1AE3-95EE-40C1-8EA5-E532529C37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0" y="1731"/>
              <a:ext cx="200" cy="271"/>
              <a:chOff x="4454" y="935"/>
              <a:chExt cx="200" cy="271"/>
            </a:xfrm>
          </p:grpSpPr>
          <p:sp>
            <p:nvSpPr>
              <p:cNvPr id="7214" name="Text Box 194">
                <a:extLst>
                  <a:ext uri="{FF2B5EF4-FFF2-40B4-BE49-F238E27FC236}">
                    <a16:creationId xmlns:a16="http://schemas.microsoft.com/office/drawing/2014/main" id="{C1F7BBB9-8654-4AF0-89FC-9F2946D57F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54" y="935"/>
                <a:ext cx="20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1pPr>
                <a:lvl2pPr marL="742950" indent="-28575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2pPr>
                <a:lvl3pPr marL="11430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3pPr>
                <a:lvl4pPr marL="16002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4pPr>
                <a:lvl5pPr marL="20574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9pPr>
              </a:lstStyle>
              <a:p>
                <a:pPr algn="l"/>
                <a:r>
                  <a:rPr lang="en-US" altLang="en-US">
                    <a:latin typeface="Arial" panose="020B0604020202020204" pitchFamily="34" charset="0"/>
                  </a:rPr>
                  <a:t>&gt;</a:t>
                </a:r>
              </a:p>
            </p:txBody>
          </p:sp>
          <p:sp>
            <p:nvSpPr>
              <p:cNvPr id="7215" name="Text Box 195">
                <a:extLst>
                  <a:ext uri="{FF2B5EF4-FFF2-40B4-BE49-F238E27FC236}">
                    <a16:creationId xmlns:a16="http://schemas.microsoft.com/office/drawing/2014/main" id="{C5DE1D6D-C174-48F2-9421-47D498A5B3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54" y="975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1pPr>
                <a:lvl2pPr marL="742950" indent="-28575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2pPr>
                <a:lvl3pPr marL="11430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3pPr>
                <a:lvl4pPr marL="16002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4pPr>
                <a:lvl5pPr marL="20574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9pPr>
              </a:lstStyle>
              <a:p>
                <a:pPr algn="l"/>
                <a:r>
                  <a:rPr lang="en-US" altLang="en-US">
                    <a:latin typeface="Arial" panose="020B0604020202020204" pitchFamily="34" charset="0"/>
                  </a:rPr>
                  <a:t>–</a:t>
                </a:r>
              </a:p>
            </p:txBody>
          </p:sp>
        </p:grpSp>
      </p:grpSp>
      <p:grpSp>
        <p:nvGrpSpPr>
          <p:cNvPr id="8" name="Group 226">
            <a:extLst>
              <a:ext uri="{FF2B5EF4-FFF2-40B4-BE49-F238E27FC236}">
                <a16:creationId xmlns:a16="http://schemas.microsoft.com/office/drawing/2014/main" id="{0C4F3877-E873-4D2A-B75B-F83EC4CE333E}"/>
              </a:ext>
            </a:extLst>
          </p:cNvPr>
          <p:cNvGrpSpPr>
            <a:grpSpLocks/>
          </p:cNvGrpSpPr>
          <p:nvPr/>
        </p:nvGrpSpPr>
        <p:grpSpPr bwMode="auto">
          <a:xfrm>
            <a:off x="1701800" y="4389438"/>
            <a:ext cx="933450" cy="430212"/>
            <a:chOff x="1072" y="2995"/>
            <a:chExt cx="588" cy="271"/>
          </a:xfrm>
        </p:grpSpPr>
        <p:sp>
          <p:nvSpPr>
            <p:cNvPr id="7208" name="Rectangle 153">
              <a:extLst>
                <a:ext uri="{FF2B5EF4-FFF2-40B4-BE49-F238E27FC236}">
                  <a16:creationId xmlns:a16="http://schemas.microsoft.com/office/drawing/2014/main" id="{54FE20BD-C522-4E46-872C-A262B04BE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" y="3004"/>
              <a:ext cx="5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9pPr>
            </a:lstStyle>
            <a:p>
              <a:pPr algn="l"/>
              <a:r>
                <a:rPr lang="en-US" altLang="en-US">
                  <a:latin typeface="Arial" panose="020B0604020202020204" pitchFamily="34" charset="0"/>
                </a:rPr>
                <a:t>4</a:t>
              </a:r>
              <a:r>
                <a:rPr lang="en-US" altLang="en-US" i="1">
                  <a:latin typeface="Arial" panose="020B0604020202020204" pitchFamily="34" charset="0"/>
                </a:rPr>
                <a:t>x</a:t>
              </a:r>
              <a:r>
                <a:rPr lang="en-US" altLang="en-US">
                  <a:latin typeface="Arial" panose="020B0604020202020204" pitchFamily="34" charset="0"/>
                </a:rPr>
                <a:t>    12</a:t>
              </a:r>
            </a:p>
          </p:txBody>
        </p:sp>
        <p:grpSp>
          <p:nvGrpSpPr>
            <p:cNvPr id="7209" name="Group 203">
              <a:extLst>
                <a:ext uri="{FF2B5EF4-FFF2-40B4-BE49-F238E27FC236}">
                  <a16:creationId xmlns:a16="http://schemas.microsoft.com/office/drawing/2014/main" id="{E6E56DBB-26AB-46AC-A8B1-FD8034A71D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0" y="2995"/>
              <a:ext cx="200" cy="271"/>
              <a:chOff x="4454" y="935"/>
              <a:chExt cx="200" cy="271"/>
            </a:xfrm>
          </p:grpSpPr>
          <p:sp>
            <p:nvSpPr>
              <p:cNvPr id="7210" name="Text Box 204">
                <a:extLst>
                  <a:ext uri="{FF2B5EF4-FFF2-40B4-BE49-F238E27FC236}">
                    <a16:creationId xmlns:a16="http://schemas.microsoft.com/office/drawing/2014/main" id="{5B518994-C370-494C-AEC0-9CC4C8A892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54" y="935"/>
                <a:ext cx="20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1pPr>
                <a:lvl2pPr marL="742950" indent="-28575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2pPr>
                <a:lvl3pPr marL="11430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3pPr>
                <a:lvl4pPr marL="16002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4pPr>
                <a:lvl5pPr marL="20574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9pPr>
              </a:lstStyle>
              <a:p>
                <a:pPr algn="l"/>
                <a:r>
                  <a:rPr lang="en-US" altLang="en-US">
                    <a:latin typeface="Arial" panose="020B0604020202020204" pitchFamily="34" charset="0"/>
                  </a:rPr>
                  <a:t>&gt;</a:t>
                </a:r>
              </a:p>
            </p:txBody>
          </p:sp>
          <p:sp>
            <p:nvSpPr>
              <p:cNvPr id="7211" name="Text Box 205">
                <a:extLst>
                  <a:ext uri="{FF2B5EF4-FFF2-40B4-BE49-F238E27FC236}">
                    <a16:creationId xmlns:a16="http://schemas.microsoft.com/office/drawing/2014/main" id="{EDEED248-CD96-4B94-85BF-BB54F9441A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54" y="975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1pPr>
                <a:lvl2pPr marL="742950" indent="-28575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2pPr>
                <a:lvl3pPr marL="11430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3pPr>
                <a:lvl4pPr marL="16002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4pPr>
                <a:lvl5pPr marL="20574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9pPr>
              </a:lstStyle>
              <a:p>
                <a:pPr algn="l"/>
                <a:r>
                  <a:rPr lang="en-US" altLang="en-US">
                    <a:latin typeface="Arial" panose="020B0604020202020204" pitchFamily="34" charset="0"/>
                  </a:rPr>
                  <a:t>–</a:t>
                </a:r>
              </a:p>
            </p:txBody>
          </p:sp>
        </p:grpSp>
      </p:grpSp>
      <p:grpSp>
        <p:nvGrpSpPr>
          <p:cNvPr id="10" name="Group 227">
            <a:extLst>
              <a:ext uri="{FF2B5EF4-FFF2-40B4-BE49-F238E27FC236}">
                <a16:creationId xmlns:a16="http://schemas.microsoft.com/office/drawing/2014/main" id="{77A6F372-9E85-4071-A7C2-16AFAD97FBD8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4827588"/>
            <a:ext cx="742950" cy="430212"/>
            <a:chOff x="1152" y="3239"/>
            <a:chExt cx="468" cy="271"/>
          </a:xfrm>
        </p:grpSpPr>
        <p:sp>
          <p:nvSpPr>
            <p:cNvPr id="7204" name="Rectangle 154">
              <a:extLst>
                <a:ext uri="{FF2B5EF4-FFF2-40B4-BE49-F238E27FC236}">
                  <a16:creationId xmlns:a16="http://schemas.microsoft.com/office/drawing/2014/main" id="{2FBD2443-005A-4613-BA51-72CEDCB11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3244"/>
              <a:ext cx="4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9pPr>
            </a:lstStyle>
            <a:p>
              <a:pPr algn="l"/>
              <a:r>
                <a:rPr lang="en-US" altLang="en-US" i="1">
                  <a:latin typeface="Arial" panose="020B0604020202020204" pitchFamily="34" charset="0"/>
                </a:rPr>
                <a:t>x</a:t>
              </a:r>
              <a:r>
                <a:rPr lang="en-US" altLang="en-US">
                  <a:latin typeface="Arial" panose="020B0604020202020204" pitchFamily="34" charset="0"/>
                </a:rPr>
                <a:t>     3</a:t>
              </a:r>
            </a:p>
          </p:txBody>
        </p:sp>
        <p:grpSp>
          <p:nvGrpSpPr>
            <p:cNvPr id="7205" name="Group 206">
              <a:extLst>
                <a:ext uri="{FF2B5EF4-FFF2-40B4-BE49-F238E27FC236}">
                  <a16:creationId xmlns:a16="http://schemas.microsoft.com/office/drawing/2014/main" id="{9EFAAB42-2FFA-4A65-ABCE-DA0A5AFF01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4" y="3239"/>
              <a:ext cx="200" cy="271"/>
              <a:chOff x="4454" y="935"/>
              <a:chExt cx="200" cy="271"/>
            </a:xfrm>
          </p:grpSpPr>
          <p:sp>
            <p:nvSpPr>
              <p:cNvPr id="7206" name="Text Box 207">
                <a:extLst>
                  <a:ext uri="{FF2B5EF4-FFF2-40B4-BE49-F238E27FC236}">
                    <a16:creationId xmlns:a16="http://schemas.microsoft.com/office/drawing/2014/main" id="{46D6652A-FCA9-450E-AB27-BE538D9642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54" y="935"/>
                <a:ext cx="20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1pPr>
                <a:lvl2pPr marL="742950" indent="-28575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2pPr>
                <a:lvl3pPr marL="11430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3pPr>
                <a:lvl4pPr marL="16002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4pPr>
                <a:lvl5pPr marL="20574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9pPr>
              </a:lstStyle>
              <a:p>
                <a:pPr algn="l"/>
                <a:r>
                  <a:rPr lang="en-US" altLang="en-US">
                    <a:latin typeface="Arial" panose="020B0604020202020204" pitchFamily="34" charset="0"/>
                  </a:rPr>
                  <a:t>&gt;</a:t>
                </a:r>
              </a:p>
            </p:txBody>
          </p:sp>
          <p:sp>
            <p:nvSpPr>
              <p:cNvPr id="7207" name="Text Box 208">
                <a:extLst>
                  <a:ext uri="{FF2B5EF4-FFF2-40B4-BE49-F238E27FC236}">
                    <a16:creationId xmlns:a16="http://schemas.microsoft.com/office/drawing/2014/main" id="{44CCEA8E-62E2-40A2-B5E5-D68718EF1B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54" y="975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1pPr>
                <a:lvl2pPr marL="742950" indent="-28575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2pPr>
                <a:lvl3pPr marL="11430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3pPr>
                <a:lvl4pPr marL="16002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4pPr>
                <a:lvl5pPr marL="20574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9pPr>
              </a:lstStyle>
              <a:p>
                <a:pPr algn="l"/>
                <a:r>
                  <a:rPr lang="en-US" altLang="en-US">
                    <a:latin typeface="Arial" panose="020B0604020202020204" pitchFamily="34" charset="0"/>
                  </a:rPr>
                  <a:t>–</a:t>
                </a:r>
              </a:p>
            </p:txBody>
          </p:sp>
        </p:grpSp>
      </p:grpSp>
      <p:grpSp>
        <p:nvGrpSpPr>
          <p:cNvPr id="12" name="Group 216">
            <a:extLst>
              <a:ext uri="{FF2B5EF4-FFF2-40B4-BE49-F238E27FC236}">
                <a16:creationId xmlns:a16="http://schemas.microsoft.com/office/drawing/2014/main" id="{B9AD80F8-9ACD-43B7-8AF3-F5D6FBDF3003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2271713"/>
            <a:ext cx="4338638" cy="430212"/>
            <a:chOff x="912" y="1475"/>
            <a:chExt cx="2733" cy="271"/>
          </a:xfrm>
        </p:grpSpPr>
        <p:sp>
          <p:nvSpPr>
            <p:cNvPr id="7197" name="Rectangle 148">
              <a:extLst>
                <a:ext uri="{FF2B5EF4-FFF2-40B4-BE49-F238E27FC236}">
                  <a16:creationId xmlns:a16="http://schemas.microsoft.com/office/drawing/2014/main" id="{2B67A8AC-D0B0-40E5-A82C-D2A3DDFAE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487"/>
              <a:ext cx="27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9pPr>
            </a:lstStyle>
            <a:p>
              <a:pPr algn="l"/>
              <a:r>
                <a:rPr lang="en-US" altLang="en-US" i="1">
                  <a:latin typeface="Arial" panose="020B0604020202020204" pitchFamily="34" charset="0"/>
                </a:rPr>
                <a:t>x</a:t>
              </a:r>
              <a:r>
                <a:rPr lang="en-US" altLang="en-US">
                  <a:latin typeface="Arial" panose="020B0604020202020204" pitchFamily="34" charset="0"/>
                </a:rPr>
                <a:t> + 5    0		</a:t>
              </a:r>
              <a:r>
                <a:rPr lang="en-US" altLang="en-US">
                  <a:solidFill>
                    <a:srgbClr val="0066FF"/>
                  </a:solidFill>
                  <a:latin typeface="Arial" panose="020B0604020202020204" pitchFamily="34" charset="0"/>
                </a:rPr>
                <a:t>Make the radicand    0.</a:t>
              </a:r>
            </a:p>
          </p:txBody>
        </p:sp>
        <p:grpSp>
          <p:nvGrpSpPr>
            <p:cNvPr id="7198" name="Group 190">
              <a:extLst>
                <a:ext uri="{FF2B5EF4-FFF2-40B4-BE49-F238E27FC236}">
                  <a16:creationId xmlns:a16="http://schemas.microsoft.com/office/drawing/2014/main" id="{87550904-57B9-46D7-9DF6-369AD12AFE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0" y="1475"/>
              <a:ext cx="200" cy="271"/>
              <a:chOff x="4454" y="935"/>
              <a:chExt cx="200" cy="271"/>
            </a:xfrm>
          </p:grpSpPr>
          <p:sp>
            <p:nvSpPr>
              <p:cNvPr id="7202" name="Text Box 191">
                <a:extLst>
                  <a:ext uri="{FF2B5EF4-FFF2-40B4-BE49-F238E27FC236}">
                    <a16:creationId xmlns:a16="http://schemas.microsoft.com/office/drawing/2014/main" id="{0DDBC3A5-8C9D-47C9-B122-A1B83EE378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54" y="935"/>
                <a:ext cx="20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1pPr>
                <a:lvl2pPr marL="742950" indent="-28575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2pPr>
                <a:lvl3pPr marL="11430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3pPr>
                <a:lvl4pPr marL="16002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4pPr>
                <a:lvl5pPr marL="20574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9pPr>
              </a:lstStyle>
              <a:p>
                <a:pPr algn="l"/>
                <a:r>
                  <a:rPr lang="en-US" altLang="en-US">
                    <a:latin typeface="Arial" panose="020B0604020202020204" pitchFamily="34" charset="0"/>
                  </a:rPr>
                  <a:t>&gt;</a:t>
                </a:r>
              </a:p>
            </p:txBody>
          </p:sp>
          <p:sp>
            <p:nvSpPr>
              <p:cNvPr id="7203" name="Text Box 192">
                <a:extLst>
                  <a:ext uri="{FF2B5EF4-FFF2-40B4-BE49-F238E27FC236}">
                    <a16:creationId xmlns:a16="http://schemas.microsoft.com/office/drawing/2014/main" id="{93B5B40F-D484-45BB-84AB-76DBDC5AC3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54" y="975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1pPr>
                <a:lvl2pPr marL="742950" indent="-28575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2pPr>
                <a:lvl3pPr marL="11430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3pPr>
                <a:lvl4pPr marL="16002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4pPr>
                <a:lvl5pPr marL="20574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9pPr>
              </a:lstStyle>
              <a:p>
                <a:pPr algn="l"/>
                <a:r>
                  <a:rPr lang="en-US" altLang="en-US">
                    <a:latin typeface="Arial" panose="020B0604020202020204" pitchFamily="34" charset="0"/>
                  </a:rPr>
                  <a:t>–</a:t>
                </a:r>
              </a:p>
            </p:txBody>
          </p:sp>
        </p:grpSp>
        <p:grpSp>
          <p:nvGrpSpPr>
            <p:cNvPr id="7199" name="Group 212">
              <a:extLst>
                <a:ext uri="{FF2B5EF4-FFF2-40B4-BE49-F238E27FC236}">
                  <a16:creationId xmlns:a16="http://schemas.microsoft.com/office/drawing/2014/main" id="{7BD93353-8BE7-42C8-86B1-243AF59F98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6" y="1475"/>
              <a:ext cx="200" cy="271"/>
              <a:chOff x="4454" y="935"/>
              <a:chExt cx="200" cy="271"/>
            </a:xfrm>
          </p:grpSpPr>
          <p:sp>
            <p:nvSpPr>
              <p:cNvPr id="7200" name="Text Box 213">
                <a:extLst>
                  <a:ext uri="{FF2B5EF4-FFF2-40B4-BE49-F238E27FC236}">
                    <a16:creationId xmlns:a16="http://schemas.microsoft.com/office/drawing/2014/main" id="{B1F1C8C8-3F57-42DE-B0AA-F1E2F8CB07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54" y="935"/>
                <a:ext cx="20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1pPr>
                <a:lvl2pPr marL="742950" indent="-28575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2pPr>
                <a:lvl3pPr marL="11430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3pPr>
                <a:lvl4pPr marL="16002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4pPr>
                <a:lvl5pPr marL="20574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9pPr>
              </a:lstStyle>
              <a:p>
                <a:pPr algn="l"/>
                <a:r>
                  <a:rPr lang="en-US" altLang="en-US">
                    <a:solidFill>
                      <a:srgbClr val="0080FF"/>
                    </a:solidFill>
                    <a:latin typeface="Arial" panose="020B0604020202020204" pitchFamily="34" charset="0"/>
                  </a:rPr>
                  <a:t>&gt;</a:t>
                </a:r>
              </a:p>
            </p:txBody>
          </p:sp>
          <p:sp>
            <p:nvSpPr>
              <p:cNvPr id="7201" name="Text Box 214">
                <a:extLst>
                  <a:ext uri="{FF2B5EF4-FFF2-40B4-BE49-F238E27FC236}">
                    <a16:creationId xmlns:a16="http://schemas.microsoft.com/office/drawing/2014/main" id="{84BF6AC5-7355-42E6-96E5-C0C442B383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54" y="975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1pPr>
                <a:lvl2pPr marL="742950" indent="-28575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2pPr>
                <a:lvl3pPr marL="11430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3pPr>
                <a:lvl4pPr marL="16002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4pPr>
                <a:lvl5pPr marL="20574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9pPr>
              </a:lstStyle>
              <a:p>
                <a:pPr algn="l"/>
                <a:r>
                  <a:rPr lang="en-US" altLang="en-US">
                    <a:solidFill>
                      <a:srgbClr val="0080FF"/>
                    </a:solidFill>
                    <a:latin typeface="Arial" panose="020B0604020202020204" pitchFamily="34" charset="0"/>
                  </a:rPr>
                  <a:t>–</a:t>
                </a:r>
              </a:p>
            </p:txBody>
          </p:sp>
        </p:grpSp>
      </p:grpSp>
      <p:grpSp>
        <p:nvGrpSpPr>
          <p:cNvPr id="15" name="Group 225">
            <a:extLst>
              <a:ext uri="{FF2B5EF4-FFF2-40B4-BE49-F238E27FC236}">
                <a16:creationId xmlns:a16="http://schemas.microsoft.com/office/drawing/2014/main" id="{2177035D-E0F9-43C3-BAE0-58532DF359BE}"/>
              </a:ext>
            </a:extLst>
          </p:cNvPr>
          <p:cNvGrpSpPr>
            <a:grpSpLocks/>
          </p:cNvGrpSpPr>
          <p:nvPr/>
        </p:nvGrpSpPr>
        <p:grpSpPr bwMode="auto">
          <a:xfrm>
            <a:off x="1206500" y="3949700"/>
            <a:ext cx="4567238" cy="431800"/>
            <a:chOff x="760" y="2709"/>
            <a:chExt cx="2877" cy="272"/>
          </a:xfrm>
        </p:grpSpPr>
        <p:sp>
          <p:nvSpPr>
            <p:cNvPr id="7190" name="Rectangle 152">
              <a:extLst>
                <a:ext uri="{FF2B5EF4-FFF2-40B4-BE49-F238E27FC236}">
                  <a16:creationId xmlns:a16="http://schemas.microsoft.com/office/drawing/2014/main" id="{0CC2B747-C1A3-43F7-A8E1-15AE61B9F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" y="2721"/>
              <a:ext cx="28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tabLst>
                  <a:tab pos="2057400" algn="l"/>
                </a:tabLs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1pPr>
              <a:lvl2pPr marL="742950" indent="-285750" algn="r">
                <a:tabLst>
                  <a:tab pos="2057400" algn="l"/>
                </a:tabLs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2pPr>
              <a:lvl3pPr marL="1143000" indent="-228600" algn="r">
                <a:tabLst>
                  <a:tab pos="2057400" algn="l"/>
                </a:tabLs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3pPr>
              <a:lvl4pPr marL="1600200" indent="-228600" algn="r">
                <a:tabLst>
                  <a:tab pos="2057400" algn="l"/>
                </a:tabLs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4pPr>
              <a:lvl5pPr marL="2057400" indent="-228600" algn="r">
                <a:tabLst>
                  <a:tab pos="2057400" algn="l"/>
                </a:tabLs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057400" algn="l"/>
                </a:tabLs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057400" algn="l"/>
                </a:tabLs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057400" algn="l"/>
                </a:tabLs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057400" algn="l"/>
                </a:tabLs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9pPr>
            </a:lstStyle>
            <a:p>
              <a:pPr algn="l"/>
              <a:r>
                <a:rPr lang="en-US" altLang="en-US">
                  <a:latin typeface="Arial" panose="020B0604020202020204" pitchFamily="34" charset="0"/>
                </a:rPr>
                <a:t>4</a:t>
              </a:r>
              <a:r>
                <a:rPr lang="en-US" altLang="en-US" i="1">
                  <a:latin typeface="Arial" panose="020B0604020202020204" pitchFamily="34" charset="0"/>
                </a:rPr>
                <a:t>x</a:t>
              </a:r>
              <a:r>
                <a:rPr lang="en-US" altLang="en-US">
                  <a:latin typeface="Arial" panose="020B0604020202020204" pitchFamily="34" charset="0"/>
                </a:rPr>
                <a:t> – 12    0	</a:t>
              </a:r>
              <a:r>
                <a:rPr lang="en-US" altLang="en-US">
                  <a:solidFill>
                    <a:srgbClr val="0066FF"/>
                  </a:solidFill>
                  <a:latin typeface="Arial" panose="020B0604020202020204" pitchFamily="34" charset="0"/>
                </a:rPr>
                <a:t>Make the radicand    0.</a:t>
              </a:r>
            </a:p>
          </p:txBody>
        </p:sp>
        <p:grpSp>
          <p:nvGrpSpPr>
            <p:cNvPr id="7191" name="Group 197">
              <a:extLst>
                <a:ext uri="{FF2B5EF4-FFF2-40B4-BE49-F238E27FC236}">
                  <a16:creationId xmlns:a16="http://schemas.microsoft.com/office/drawing/2014/main" id="{D4FA5A82-7E4C-4B43-A1CA-1D54F5E52D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0" y="2709"/>
              <a:ext cx="200" cy="271"/>
              <a:chOff x="4454" y="935"/>
              <a:chExt cx="200" cy="271"/>
            </a:xfrm>
          </p:grpSpPr>
          <p:sp>
            <p:nvSpPr>
              <p:cNvPr id="7195" name="Text Box 198">
                <a:extLst>
                  <a:ext uri="{FF2B5EF4-FFF2-40B4-BE49-F238E27FC236}">
                    <a16:creationId xmlns:a16="http://schemas.microsoft.com/office/drawing/2014/main" id="{7F0045F3-7B27-42EA-8002-971AC481E9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54" y="935"/>
                <a:ext cx="20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1pPr>
                <a:lvl2pPr marL="742950" indent="-28575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2pPr>
                <a:lvl3pPr marL="11430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3pPr>
                <a:lvl4pPr marL="16002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4pPr>
                <a:lvl5pPr marL="20574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9pPr>
              </a:lstStyle>
              <a:p>
                <a:pPr algn="l"/>
                <a:r>
                  <a:rPr lang="en-US" altLang="en-US">
                    <a:latin typeface="Arial" panose="020B0604020202020204" pitchFamily="34" charset="0"/>
                  </a:rPr>
                  <a:t>&gt;</a:t>
                </a:r>
              </a:p>
            </p:txBody>
          </p:sp>
          <p:sp>
            <p:nvSpPr>
              <p:cNvPr id="7196" name="Text Box 199">
                <a:extLst>
                  <a:ext uri="{FF2B5EF4-FFF2-40B4-BE49-F238E27FC236}">
                    <a16:creationId xmlns:a16="http://schemas.microsoft.com/office/drawing/2014/main" id="{8DABEEC8-2CB0-4FAE-827A-1B3C4E9DAA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54" y="975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1pPr>
                <a:lvl2pPr marL="742950" indent="-28575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2pPr>
                <a:lvl3pPr marL="11430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3pPr>
                <a:lvl4pPr marL="16002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4pPr>
                <a:lvl5pPr marL="20574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9pPr>
              </a:lstStyle>
              <a:p>
                <a:pPr algn="l"/>
                <a:r>
                  <a:rPr lang="en-US" altLang="en-US">
                    <a:latin typeface="Arial" panose="020B0604020202020204" pitchFamily="34" charset="0"/>
                  </a:rPr>
                  <a:t>–</a:t>
                </a:r>
              </a:p>
            </p:txBody>
          </p:sp>
        </p:grpSp>
        <p:grpSp>
          <p:nvGrpSpPr>
            <p:cNvPr id="7192" name="Group 222">
              <a:extLst>
                <a:ext uri="{FF2B5EF4-FFF2-40B4-BE49-F238E27FC236}">
                  <a16:creationId xmlns:a16="http://schemas.microsoft.com/office/drawing/2014/main" id="{C6E1BB1F-DF5C-4376-8D11-2BCE9A6F09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2" y="2710"/>
              <a:ext cx="200" cy="271"/>
              <a:chOff x="4454" y="935"/>
              <a:chExt cx="200" cy="271"/>
            </a:xfrm>
          </p:grpSpPr>
          <p:sp>
            <p:nvSpPr>
              <p:cNvPr id="7193" name="Text Box 223">
                <a:extLst>
                  <a:ext uri="{FF2B5EF4-FFF2-40B4-BE49-F238E27FC236}">
                    <a16:creationId xmlns:a16="http://schemas.microsoft.com/office/drawing/2014/main" id="{23F4238D-C063-407F-A22F-8AF703EFCE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54" y="935"/>
                <a:ext cx="20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1pPr>
                <a:lvl2pPr marL="742950" indent="-28575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2pPr>
                <a:lvl3pPr marL="11430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3pPr>
                <a:lvl4pPr marL="16002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4pPr>
                <a:lvl5pPr marL="20574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9pPr>
              </a:lstStyle>
              <a:p>
                <a:pPr algn="l"/>
                <a:r>
                  <a:rPr lang="en-US" altLang="en-US">
                    <a:solidFill>
                      <a:srgbClr val="0080FF"/>
                    </a:solidFill>
                    <a:latin typeface="Arial" panose="020B0604020202020204" pitchFamily="34" charset="0"/>
                  </a:rPr>
                  <a:t>&gt;</a:t>
                </a:r>
              </a:p>
            </p:txBody>
          </p:sp>
          <p:sp>
            <p:nvSpPr>
              <p:cNvPr id="7194" name="Text Box 224">
                <a:extLst>
                  <a:ext uri="{FF2B5EF4-FFF2-40B4-BE49-F238E27FC236}">
                    <a16:creationId xmlns:a16="http://schemas.microsoft.com/office/drawing/2014/main" id="{80886E64-F0C1-42DC-9415-02AE60E7DA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54" y="975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1pPr>
                <a:lvl2pPr marL="742950" indent="-28575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2pPr>
                <a:lvl3pPr marL="11430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3pPr>
                <a:lvl4pPr marL="16002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4pPr>
                <a:lvl5pPr marL="2057400" indent="-228600" algn="r"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ymbol" panose="05050102010706020507" pitchFamily="18" charset="2"/>
                  </a:defRPr>
                </a:lvl9pPr>
              </a:lstStyle>
              <a:p>
                <a:pPr algn="l"/>
                <a:r>
                  <a:rPr lang="en-US" altLang="en-US">
                    <a:solidFill>
                      <a:srgbClr val="0080FF"/>
                    </a:solidFill>
                    <a:latin typeface="Arial" panose="020B0604020202020204" pitchFamily="34" charset="0"/>
                  </a:rPr>
                  <a:t>–</a:t>
                </a:r>
              </a:p>
            </p:txBody>
          </p:sp>
        </p:grpSp>
      </p:grpSp>
      <p:pic>
        <p:nvPicPr>
          <p:cNvPr id="7180" name="Picture 258">
            <a:extLst>
              <a:ext uri="{FF2B5EF4-FFF2-40B4-BE49-F238E27FC236}">
                <a16:creationId xmlns:a16="http://schemas.microsoft.com/office/drawing/2014/main" id="{F9805376-F6B5-49AF-81DF-26080CDB0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1374775"/>
            <a:ext cx="1435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Text Box 260">
            <a:extLst>
              <a:ext uri="{FF2B5EF4-FFF2-40B4-BE49-F238E27FC236}">
                <a16:creationId xmlns:a16="http://schemas.microsoft.com/office/drawing/2014/main" id="{1435AD97-F05A-40CB-A44E-25C8DC166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200"/>
            <a:ext cx="74596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1400" b="1">
                <a:solidFill>
                  <a:schemeClr val="bg1"/>
                </a:solidFill>
                <a:latin typeface="Verdana" panose="020B0604030504040204" pitchFamily="34" charset="0"/>
              </a:rPr>
              <a:t>Graphing Square Root Functions </a:t>
            </a:r>
          </a:p>
        </p:txBody>
      </p:sp>
      <p:sp>
        <p:nvSpPr>
          <p:cNvPr id="7182" name="Text Box 261">
            <a:extLst>
              <a:ext uri="{FF2B5EF4-FFF2-40B4-BE49-F238E27FC236}">
                <a16:creationId xmlns:a16="http://schemas.microsoft.com/office/drawing/2014/main" id="{DC4576C6-7305-428E-93F9-84011E98F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" y="365125"/>
            <a:ext cx="1123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r>
              <a:rPr lang="en-US" altLang="en-US" sz="1000" b="1">
                <a:solidFill>
                  <a:srgbClr val="FFFF00"/>
                </a:solidFill>
                <a:latin typeface="Verdana" panose="020B0604030504040204" pitchFamily="34" charset="0"/>
              </a:rPr>
              <a:t>LESSON 10-5</a:t>
            </a:r>
            <a:endParaRPr lang="en-US" altLang="en-US"/>
          </a:p>
        </p:txBody>
      </p:sp>
      <p:sp>
        <p:nvSpPr>
          <p:cNvPr id="7183" name="Text Box 262">
            <a:extLst>
              <a:ext uri="{FF2B5EF4-FFF2-40B4-BE49-F238E27FC236}">
                <a16:creationId xmlns:a16="http://schemas.microsoft.com/office/drawing/2014/main" id="{D2633DAA-0E9D-42D1-BF69-719F2AF02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438" y="727075"/>
            <a:ext cx="17827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r>
              <a:rPr lang="en-US" altLang="en-US" sz="1100" b="1">
                <a:latin typeface="Verdana" panose="020B0604030504040204" pitchFamily="34" charset="0"/>
              </a:rPr>
              <a:t>Additional Examples</a:t>
            </a:r>
            <a:endParaRPr lang="en-US" altLang="en-US"/>
          </a:p>
        </p:txBody>
      </p:sp>
      <p:pic>
        <p:nvPicPr>
          <p:cNvPr id="7184" name="Picture 263" descr="a1">
            <a:extLst>
              <a:ext uri="{FF2B5EF4-FFF2-40B4-BE49-F238E27FC236}">
                <a16:creationId xmlns:a16="http://schemas.microsoft.com/office/drawing/2014/main" id="{F90F8CD9-1F9B-4766-A7C9-15A486C6A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88" y="6413500"/>
            <a:ext cx="82391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264" descr="left_arrow_tr63">
            <a:extLst>
              <a:ext uri="{FF2B5EF4-FFF2-40B4-BE49-F238E27FC236}">
                <a16:creationId xmlns:a16="http://schemas.microsoft.com/office/drawing/2014/main" id="{6A89108F-2C24-42DC-A1AC-55D49F058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6453188"/>
            <a:ext cx="42068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86" name="Group 2">
            <a:extLst>
              <a:ext uri="{FF2B5EF4-FFF2-40B4-BE49-F238E27FC236}">
                <a16:creationId xmlns:a16="http://schemas.microsoft.com/office/drawing/2014/main" id="{11426308-A523-440B-AC2C-27560006DD7D}"/>
              </a:ext>
            </a:extLst>
          </p:cNvPr>
          <p:cNvGrpSpPr>
            <a:grpSpLocks/>
          </p:cNvGrpSpPr>
          <p:nvPr/>
        </p:nvGrpSpPr>
        <p:grpSpPr bwMode="auto">
          <a:xfrm>
            <a:off x="3522663" y="-28575"/>
            <a:ext cx="2039937" cy="1428750"/>
            <a:chOff x="3522182" y="-28742"/>
            <a:chExt cx="2040897" cy="1428628"/>
          </a:xfrm>
        </p:grpSpPr>
        <p:pic>
          <p:nvPicPr>
            <p:cNvPr id="7188" name="Picture 53" descr="Image result for I do">
              <a:extLst>
                <a:ext uri="{FF2B5EF4-FFF2-40B4-BE49-F238E27FC236}">
                  <a16:creationId xmlns:a16="http://schemas.microsoft.com/office/drawing/2014/main" id="{D0DD7F2B-25BA-4DA3-806D-12855A71D9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2182" y="-28742"/>
              <a:ext cx="2040897" cy="1428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9" name="Rectangle 1">
              <a:extLst>
                <a:ext uri="{FF2B5EF4-FFF2-40B4-BE49-F238E27FC236}">
                  <a16:creationId xmlns:a16="http://schemas.microsoft.com/office/drawing/2014/main" id="{7CA2AFC8-7588-4A5E-83F5-20127A6CC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9786" y="228600"/>
              <a:ext cx="35618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9pPr>
            </a:lstStyle>
            <a:p>
              <a:r>
                <a:rPr lang="en-US" altLang="en-US" sz="4800" b="1">
                  <a:solidFill>
                    <a:srgbClr val="FF0000"/>
                  </a:solidFill>
                  <a:latin typeface="Arial" panose="020B0604020202020204" pitchFamily="34" charset="0"/>
                </a:rPr>
                <a:t>I</a:t>
              </a:r>
              <a:endParaRPr lang="en-US" altLang="en-US" sz="4800">
                <a:solidFill>
                  <a:srgbClr val="FF0000"/>
                </a:solidFill>
              </a:endParaRPr>
            </a:p>
          </p:txBody>
        </p:sp>
      </p:grpSp>
      <p:pic>
        <p:nvPicPr>
          <p:cNvPr id="7187" name="Picture 3">
            <a:extLst>
              <a:ext uri="{FF2B5EF4-FFF2-40B4-BE49-F238E27FC236}">
                <a16:creationId xmlns:a16="http://schemas.microsoft.com/office/drawing/2014/main" id="{C4DC9B19-88A1-4078-B977-A21B6771CD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8" y="384175"/>
            <a:ext cx="179387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54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54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446" grpId="0" autoUpdateAnimBg="0"/>
      <p:bldP spid="5545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>
            <a:extLst>
              <a:ext uri="{FF2B5EF4-FFF2-40B4-BE49-F238E27FC236}">
                <a16:creationId xmlns:a16="http://schemas.microsoft.com/office/drawing/2014/main" id="{92AB7D2A-09BE-49F4-92D1-92A9EE5C6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1120775"/>
            <a:ext cx="78914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 the domain of the square-root function.</a:t>
            </a:r>
          </a:p>
        </p:txBody>
      </p:sp>
      <p:sp>
        <p:nvSpPr>
          <p:cNvPr id="653320" name="Text Box 8">
            <a:extLst>
              <a:ext uri="{FF2B5EF4-FFF2-40B4-BE49-F238E27FC236}">
                <a16:creationId xmlns:a16="http://schemas.microsoft.com/office/drawing/2014/main" id="{D8E7DB97-B259-4B48-BDD5-D7C18C365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2332038"/>
            <a:ext cx="1751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24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lang="en-US" altLang="en-US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4 ≥   0</a:t>
            </a:r>
            <a:endParaRPr lang="en-US" altLang="en-US" sz="2400" i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653329" name="Group 17">
            <a:extLst>
              <a:ext uri="{FF2B5EF4-FFF2-40B4-BE49-F238E27FC236}">
                <a16:creationId xmlns:a16="http://schemas.microsoft.com/office/drawing/2014/main" id="{3304F09E-2540-49DA-AFDF-F00DE5107DAD}"/>
              </a:ext>
            </a:extLst>
          </p:cNvPr>
          <p:cNvGrpSpPr>
            <a:grpSpLocks/>
          </p:cNvGrpSpPr>
          <p:nvPr/>
        </p:nvGrpSpPr>
        <p:grpSpPr bwMode="auto">
          <a:xfrm>
            <a:off x="1028700" y="2940050"/>
            <a:ext cx="1866900" cy="920750"/>
            <a:chOff x="648" y="2351"/>
            <a:chExt cx="1176" cy="580"/>
          </a:xfrm>
        </p:grpSpPr>
        <p:sp>
          <p:nvSpPr>
            <p:cNvPr id="9235" name="Text Box 9">
              <a:extLst>
                <a:ext uri="{FF2B5EF4-FFF2-40B4-BE49-F238E27FC236}">
                  <a16:creationId xmlns:a16="http://schemas.microsoft.com/office/drawing/2014/main" id="{A9E415E7-ADA1-43EA-B4F3-76361A06E2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" y="2351"/>
              <a:ext cx="95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9pPr>
            </a:lstStyle>
            <a:p>
              <a:pPr algn="l"/>
              <a:r>
                <a:rPr lang="en-US" altLang="en-US" sz="240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+ 4  + 4</a:t>
              </a:r>
            </a:p>
          </p:txBody>
        </p:sp>
        <p:sp>
          <p:nvSpPr>
            <p:cNvPr id="9236" name="Line 10">
              <a:extLst>
                <a:ext uri="{FF2B5EF4-FFF2-40B4-BE49-F238E27FC236}">
                  <a16:creationId xmlns:a16="http://schemas.microsoft.com/office/drawing/2014/main" id="{82E56242-F29B-43A2-A20B-6313C89880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2619"/>
              <a:ext cx="48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Line 11">
              <a:extLst>
                <a:ext uri="{FF2B5EF4-FFF2-40B4-BE49-F238E27FC236}">
                  <a16:creationId xmlns:a16="http://schemas.microsoft.com/office/drawing/2014/main" id="{4F8E3613-38FA-4B77-8E44-4DBEBA70CD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619"/>
              <a:ext cx="48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Text Box 12">
              <a:extLst>
                <a:ext uri="{FF2B5EF4-FFF2-40B4-BE49-F238E27FC236}">
                  <a16:creationId xmlns:a16="http://schemas.microsoft.com/office/drawing/2014/main" id="{71EB83D7-8969-44C8-93E2-B2E82D3EFD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" y="2640"/>
              <a:ext cx="113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9pPr>
            </a:lstStyle>
            <a:p>
              <a:pPr algn="l"/>
              <a:r>
                <a:rPr lang="en-US" altLang="en-US" sz="2400" i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x      ≥   </a:t>
              </a:r>
              <a:r>
                <a:rPr lang="en-US" altLang="en-US" sz="24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</a:t>
              </a:r>
            </a:p>
          </p:txBody>
        </p:sp>
      </p:grpSp>
      <p:sp>
        <p:nvSpPr>
          <p:cNvPr id="653327" name="Text Box 15">
            <a:extLst>
              <a:ext uri="{FF2B5EF4-FFF2-40B4-BE49-F238E27FC236}">
                <a16:creationId xmlns:a16="http://schemas.microsoft.com/office/drawing/2014/main" id="{3DDEF4A7-D24B-4903-AAC1-628290EFA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4008438"/>
            <a:ext cx="3771900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domain is the set of all real numbers greater than or equal to 4.</a:t>
            </a:r>
          </a:p>
        </p:txBody>
      </p:sp>
      <p:pic>
        <p:nvPicPr>
          <p:cNvPr id="9222" name="Picture 19" descr="1">
            <a:extLst>
              <a:ext uri="{FF2B5EF4-FFF2-40B4-BE49-F238E27FC236}">
                <a16:creationId xmlns:a16="http://schemas.microsoft.com/office/drawing/2014/main" id="{89E7D42F-95FB-4F81-B35A-F2DDB5D27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98638"/>
            <a:ext cx="20383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3">
            <a:extLst>
              <a:ext uri="{FF2B5EF4-FFF2-40B4-BE49-F238E27FC236}">
                <a16:creationId xmlns:a16="http://schemas.microsoft.com/office/drawing/2014/main" id="{65442CF8-5E94-4BCC-978E-0F7F73347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3" y="47625"/>
            <a:ext cx="96678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6">
            <a:extLst>
              <a:ext uri="{FF2B5EF4-FFF2-40B4-BE49-F238E27FC236}">
                <a16:creationId xmlns:a16="http://schemas.microsoft.com/office/drawing/2014/main" id="{A7955BE4-56BC-49F2-A144-D7F82DAE9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663" y="2379663"/>
            <a:ext cx="187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24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lang="en-US" altLang="en-US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+</a:t>
            </a:r>
            <a:r>
              <a:rPr lang="en-US" altLang="en-US" sz="2400" baseline="-25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≥   0</a:t>
            </a:r>
            <a:endParaRPr lang="en-US" altLang="en-US" sz="2400" i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9" name="Group 17">
            <a:extLst>
              <a:ext uri="{FF2B5EF4-FFF2-40B4-BE49-F238E27FC236}">
                <a16:creationId xmlns:a16="http://schemas.microsoft.com/office/drawing/2014/main" id="{3C18ED58-E9AE-449E-B0E3-1E00ADB2F74F}"/>
              </a:ext>
            </a:extLst>
          </p:cNvPr>
          <p:cNvGrpSpPr>
            <a:grpSpLocks/>
          </p:cNvGrpSpPr>
          <p:nvPr/>
        </p:nvGrpSpPr>
        <p:grpSpPr bwMode="auto">
          <a:xfrm>
            <a:off x="5681663" y="2911475"/>
            <a:ext cx="1990725" cy="920750"/>
            <a:chOff x="647" y="2351"/>
            <a:chExt cx="1254" cy="580"/>
          </a:xfrm>
        </p:grpSpPr>
        <p:sp>
          <p:nvSpPr>
            <p:cNvPr id="9231" name="Text Box 8">
              <a:extLst>
                <a:ext uri="{FF2B5EF4-FFF2-40B4-BE49-F238E27FC236}">
                  <a16:creationId xmlns:a16="http://schemas.microsoft.com/office/drawing/2014/main" id="{BCA40988-65D4-44C7-ACD5-8142B8666B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9" y="2351"/>
              <a:ext cx="81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9pPr>
            </a:lstStyle>
            <a:p>
              <a:pPr algn="l"/>
              <a:r>
                <a:rPr lang="en-US" altLang="en-US" sz="240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–3   –3</a:t>
              </a:r>
            </a:p>
          </p:txBody>
        </p:sp>
        <p:sp>
          <p:nvSpPr>
            <p:cNvPr id="9232" name="Line 9">
              <a:extLst>
                <a:ext uri="{FF2B5EF4-FFF2-40B4-BE49-F238E27FC236}">
                  <a16:creationId xmlns:a16="http://schemas.microsoft.com/office/drawing/2014/main" id="{A63AA730-8391-4AB7-ACB4-C04E76230D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2619"/>
              <a:ext cx="48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Line 10">
              <a:extLst>
                <a:ext uri="{FF2B5EF4-FFF2-40B4-BE49-F238E27FC236}">
                  <a16:creationId xmlns:a16="http://schemas.microsoft.com/office/drawing/2014/main" id="{785183D7-0C2F-4172-92EB-EAC0F24C47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619"/>
              <a:ext cx="48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Text Box 11">
              <a:extLst>
                <a:ext uri="{FF2B5EF4-FFF2-40B4-BE49-F238E27FC236}">
                  <a16:creationId xmlns:a16="http://schemas.microsoft.com/office/drawing/2014/main" id="{7FF6F0FD-AD61-4883-A868-67D53334B4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" y="2640"/>
              <a:ext cx="125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9pPr>
            </a:lstStyle>
            <a:p>
              <a:pPr algn="l"/>
              <a:r>
                <a:rPr lang="en-US" altLang="en-US" sz="2400" i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x      ≥  </a:t>
              </a:r>
              <a:r>
                <a:rPr lang="en-US" altLang="en-US" sz="24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–3</a:t>
              </a:r>
              <a:r>
                <a:rPr lang="en-US" altLang="en-US" sz="2400" i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en-US" altLang="en-US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4" name="Text Box 14">
            <a:extLst>
              <a:ext uri="{FF2B5EF4-FFF2-40B4-BE49-F238E27FC236}">
                <a16:creationId xmlns:a16="http://schemas.microsoft.com/office/drawing/2014/main" id="{C85ABAA6-B6F6-4607-A9DC-C7F0FC1E6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7163" y="4051300"/>
            <a:ext cx="34163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domain is the set of all real numbers greater than or equal to –3.</a:t>
            </a:r>
          </a:p>
        </p:txBody>
      </p:sp>
      <p:pic>
        <p:nvPicPr>
          <p:cNvPr id="9227" name="Picture 18" descr="1">
            <a:extLst>
              <a:ext uri="{FF2B5EF4-FFF2-40B4-BE49-F238E27FC236}">
                <a16:creationId xmlns:a16="http://schemas.microsoft.com/office/drawing/2014/main" id="{8BD63897-24C2-44F9-BA4B-B512BCD73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1798638"/>
            <a:ext cx="20669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6" descr="Image result for A">
            <a:extLst>
              <a:ext uri="{FF2B5EF4-FFF2-40B4-BE49-F238E27FC236}">
                <a16:creationId xmlns:a16="http://schemas.microsoft.com/office/drawing/2014/main" id="{F6CBF0B6-5EEF-4691-B4D7-6B62DADB0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701800"/>
            <a:ext cx="744537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0" descr="Image result for B">
            <a:extLst>
              <a:ext uri="{FF2B5EF4-FFF2-40B4-BE49-F238E27FC236}">
                <a16:creationId xmlns:a16="http://schemas.microsoft.com/office/drawing/2014/main" id="{07D9F10C-F238-46D0-9124-F87F6F371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63" y="1712913"/>
            <a:ext cx="331787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27">
            <a:extLst>
              <a:ext uri="{FF2B5EF4-FFF2-40B4-BE49-F238E27FC236}">
                <a16:creationId xmlns:a16="http://schemas.microsoft.com/office/drawing/2014/main" id="{5272180F-1A14-413A-82EE-D6B16A33CC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88" y="1697038"/>
            <a:ext cx="747712" cy="417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5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5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20" grpId="0" autoUpdateAnimBg="0"/>
      <p:bldP spid="653327" grpId="0" autoUpdateAnimBg="0"/>
      <p:bldP spid="18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>
            <a:extLst>
              <a:ext uri="{FF2B5EF4-FFF2-40B4-BE49-F238E27FC236}">
                <a16:creationId xmlns:a16="http://schemas.microsoft.com/office/drawing/2014/main" id="{96C3BEEA-C8EA-40EA-87D0-F9B3246A1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1120775"/>
            <a:ext cx="78914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 the domain of the square-root function.</a:t>
            </a:r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8C2CFD57-7007-4568-B2EE-C21282174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3" y="47625"/>
            <a:ext cx="96678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Image result for A">
            <a:extLst>
              <a:ext uri="{FF2B5EF4-FFF2-40B4-BE49-F238E27FC236}">
                <a16:creationId xmlns:a16="http://schemas.microsoft.com/office/drawing/2014/main" id="{54F6B7F8-A563-4D6C-8F7D-DC7F5F192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701800"/>
            <a:ext cx="744537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0" descr="Image result for B">
            <a:extLst>
              <a:ext uri="{FF2B5EF4-FFF2-40B4-BE49-F238E27FC236}">
                <a16:creationId xmlns:a16="http://schemas.microsoft.com/office/drawing/2014/main" id="{00CB510B-974C-4CC9-AA2A-B46172A9E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63" y="1712913"/>
            <a:ext cx="331787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7">
            <a:extLst>
              <a:ext uri="{FF2B5EF4-FFF2-40B4-BE49-F238E27FC236}">
                <a16:creationId xmlns:a16="http://schemas.microsoft.com/office/drawing/2014/main" id="{F8630436-214A-4B57-B106-988CB4E8BF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88" y="1697038"/>
            <a:ext cx="747712" cy="417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1">
            <a:extLst>
              <a:ext uri="{FF2B5EF4-FFF2-40B4-BE49-F238E27FC236}">
                <a16:creationId xmlns:a16="http://schemas.microsoft.com/office/drawing/2014/main" id="{089B9A87-9545-45D8-8A01-9130D8410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87513"/>
            <a:ext cx="18097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10">
            <a:extLst>
              <a:ext uri="{FF2B5EF4-FFF2-40B4-BE49-F238E27FC236}">
                <a16:creationId xmlns:a16="http://schemas.microsoft.com/office/drawing/2014/main" id="{77C0D251-7340-4833-9015-E2415AD58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0" y="2373313"/>
            <a:ext cx="22733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altLang="en-US" sz="24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 </a:t>
            </a:r>
            <a:r>
              <a:rPr lang="en-US" altLang="en-US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1</a:t>
            </a:r>
            <a:r>
              <a:rPr lang="en-US" altLang="en-US" sz="24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≥   0</a:t>
            </a:r>
            <a:endParaRPr lang="en-US" altLang="en-US" sz="2400" i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1" name="Group 23">
            <a:extLst>
              <a:ext uri="{FF2B5EF4-FFF2-40B4-BE49-F238E27FC236}">
                <a16:creationId xmlns:a16="http://schemas.microsoft.com/office/drawing/2014/main" id="{90E3B7DB-9FDD-4787-8283-74E94EE9910D}"/>
              </a:ext>
            </a:extLst>
          </p:cNvPr>
          <p:cNvGrpSpPr>
            <a:grpSpLocks/>
          </p:cNvGrpSpPr>
          <p:nvPr/>
        </p:nvGrpSpPr>
        <p:grpSpPr bwMode="auto">
          <a:xfrm>
            <a:off x="1328738" y="2754313"/>
            <a:ext cx="2100262" cy="919162"/>
            <a:chOff x="837" y="2208"/>
            <a:chExt cx="1323" cy="579"/>
          </a:xfrm>
        </p:grpSpPr>
        <p:sp>
          <p:nvSpPr>
            <p:cNvPr id="10265" name="Text Box 12">
              <a:extLst>
                <a:ext uri="{FF2B5EF4-FFF2-40B4-BE49-F238E27FC236}">
                  <a16:creationId xmlns:a16="http://schemas.microsoft.com/office/drawing/2014/main" id="{9025106F-3BA6-4F73-9610-00B5EDF2B9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" y="2208"/>
              <a:ext cx="109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9pPr>
            </a:lstStyle>
            <a:p>
              <a:pPr algn="l"/>
              <a:r>
                <a:rPr lang="en-US" altLang="en-US" sz="240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+1      +1</a:t>
              </a:r>
            </a:p>
          </p:txBody>
        </p:sp>
        <p:sp>
          <p:nvSpPr>
            <p:cNvPr id="10266" name="Line 13">
              <a:extLst>
                <a:ext uri="{FF2B5EF4-FFF2-40B4-BE49-F238E27FC236}">
                  <a16:creationId xmlns:a16="http://schemas.microsoft.com/office/drawing/2014/main" id="{6C0FD38C-FCC3-4D83-958C-BEF21A10A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2476"/>
              <a:ext cx="48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Line 14">
              <a:extLst>
                <a:ext uri="{FF2B5EF4-FFF2-40B4-BE49-F238E27FC236}">
                  <a16:creationId xmlns:a16="http://schemas.microsoft.com/office/drawing/2014/main" id="{C586D23B-5E54-4DC1-B198-B9C15E5BEA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2476"/>
              <a:ext cx="48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Text Box 15">
              <a:extLst>
                <a:ext uri="{FF2B5EF4-FFF2-40B4-BE49-F238E27FC236}">
                  <a16:creationId xmlns:a16="http://schemas.microsoft.com/office/drawing/2014/main" id="{7754324D-8C60-4F2F-BBE1-0E3BB5D630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7" y="2496"/>
              <a:ext cx="132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9pPr>
            </a:lstStyle>
            <a:p>
              <a:pPr algn="l"/>
              <a:r>
                <a:rPr lang="en-US" altLang="en-US" sz="24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r>
                <a:rPr lang="en-US" altLang="en-US" sz="2400" i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x      ≥  </a:t>
              </a:r>
              <a:r>
                <a:rPr lang="en-US" altLang="en-US" sz="24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1</a:t>
              </a:r>
              <a:r>
                <a:rPr lang="en-US" altLang="en-US" sz="2400" i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en-US" altLang="en-US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36" name="Picture 19" descr="1">
            <a:extLst>
              <a:ext uri="{FF2B5EF4-FFF2-40B4-BE49-F238E27FC236}">
                <a16:creationId xmlns:a16="http://schemas.microsoft.com/office/drawing/2014/main" id="{E4F52430-AD33-4739-925D-94D048897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3849688"/>
            <a:ext cx="8191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27">
            <a:extLst>
              <a:ext uri="{FF2B5EF4-FFF2-40B4-BE49-F238E27FC236}">
                <a16:creationId xmlns:a16="http://schemas.microsoft.com/office/drawing/2014/main" id="{38597A62-EDA5-4BE6-8819-873A8EB6B4BC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4598988"/>
            <a:ext cx="3798888" cy="2016125"/>
            <a:chOff x="384" y="3370"/>
            <a:chExt cx="5376" cy="1270"/>
          </a:xfrm>
        </p:grpSpPr>
        <p:sp>
          <p:nvSpPr>
            <p:cNvPr id="10263" name="Text Box 20">
              <a:extLst>
                <a:ext uri="{FF2B5EF4-FFF2-40B4-BE49-F238E27FC236}">
                  <a16:creationId xmlns:a16="http://schemas.microsoft.com/office/drawing/2014/main" id="{F35C2D35-3786-4CCF-810C-A218D478E9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3370"/>
              <a:ext cx="5376" cy="1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en-US" altLang="en-US" sz="24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The domain is the set of all real numbers greater than or equal to    .</a:t>
              </a:r>
            </a:p>
          </p:txBody>
        </p:sp>
        <p:pic>
          <p:nvPicPr>
            <p:cNvPr id="10264" name="Picture 22" descr="1">
              <a:extLst>
                <a:ext uri="{FF2B5EF4-FFF2-40B4-BE49-F238E27FC236}">
                  <a16:creationId xmlns:a16="http://schemas.microsoft.com/office/drawing/2014/main" id="{9B2C937D-DBCB-4C40-9DC8-2BCBE07EB4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" y="4196"/>
              <a:ext cx="325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52" name="Picture 7" descr="1">
            <a:extLst>
              <a:ext uri="{FF2B5EF4-FFF2-40B4-BE49-F238E27FC236}">
                <a16:creationId xmlns:a16="http://schemas.microsoft.com/office/drawing/2014/main" id="{E0C7F793-F58E-4787-845A-995C61532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1687513"/>
            <a:ext cx="17240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 Box 9">
            <a:extLst>
              <a:ext uri="{FF2B5EF4-FFF2-40B4-BE49-F238E27FC236}">
                <a16:creationId xmlns:a16="http://schemas.microsoft.com/office/drawing/2014/main" id="{8618E20F-2B8D-452A-9DA9-948DC9479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9163" y="2373313"/>
            <a:ext cx="22733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altLang="en-US" sz="24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 </a:t>
            </a:r>
            <a:r>
              <a:rPr lang="en-US" altLang="en-US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5</a:t>
            </a:r>
            <a:r>
              <a:rPr lang="en-US" altLang="en-US" sz="24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≥   0</a:t>
            </a:r>
            <a:endParaRPr lang="en-US" altLang="en-US" sz="2400" i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42" name="Group 17">
            <a:extLst>
              <a:ext uri="{FF2B5EF4-FFF2-40B4-BE49-F238E27FC236}">
                <a16:creationId xmlns:a16="http://schemas.microsoft.com/office/drawing/2014/main" id="{FAE59A7F-DA2C-440D-9D71-957D35C513CD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2720975"/>
            <a:ext cx="2454275" cy="833438"/>
            <a:chOff x="854" y="2187"/>
            <a:chExt cx="1546" cy="525"/>
          </a:xfrm>
        </p:grpSpPr>
        <p:sp>
          <p:nvSpPr>
            <p:cNvPr id="10259" name="Text Box 10">
              <a:extLst>
                <a:ext uri="{FF2B5EF4-FFF2-40B4-BE49-F238E27FC236}">
                  <a16:creationId xmlns:a16="http://schemas.microsoft.com/office/drawing/2014/main" id="{BEF1D5BF-CDF4-42E9-9AF2-950C2A89EC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2" y="2187"/>
              <a:ext cx="137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240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+ 5     +5</a:t>
              </a:r>
            </a:p>
          </p:txBody>
        </p:sp>
        <p:sp>
          <p:nvSpPr>
            <p:cNvPr id="10260" name="Line 11">
              <a:extLst>
                <a:ext uri="{FF2B5EF4-FFF2-40B4-BE49-F238E27FC236}">
                  <a16:creationId xmlns:a16="http://schemas.microsoft.com/office/drawing/2014/main" id="{D3DD0830-823B-4642-A630-880B442582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2448"/>
              <a:ext cx="43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Line 12">
              <a:extLst>
                <a:ext uri="{FF2B5EF4-FFF2-40B4-BE49-F238E27FC236}">
                  <a16:creationId xmlns:a16="http://schemas.microsoft.com/office/drawing/2014/main" id="{57C45041-68CA-4FDD-B17D-064B4AACF8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2448"/>
              <a:ext cx="43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Text Box 13">
              <a:extLst>
                <a:ext uri="{FF2B5EF4-FFF2-40B4-BE49-F238E27FC236}">
                  <a16:creationId xmlns:a16="http://schemas.microsoft.com/office/drawing/2014/main" id="{55B41522-0A25-4832-AA3B-D4D8DFACDD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" y="2421"/>
              <a:ext cx="132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9pPr>
            </a:lstStyle>
            <a:p>
              <a:pPr algn="l"/>
              <a:r>
                <a:rPr lang="en-US" altLang="en-US" sz="24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  <a:r>
                <a:rPr lang="en-US" altLang="en-US" sz="2400" i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x       ≥   </a:t>
              </a:r>
              <a:r>
                <a:rPr lang="en-US" altLang="en-US" sz="24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</a:p>
          </p:txBody>
        </p:sp>
      </p:grpSp>
      <p:pic>
        <p:nvPicPr>
          <p:cNvPr id="47" name="Picture 16" descr="1">
            <a:extLst>
              <a:ext uri="{FF2B5EF4-FFF2-40B4-BE49-F238E27FC236}">
                <a16:creationId xmlns:a16="http://schemas.microsoft.com/office/drawing/2014/main" id="{6F2DB477-4D15-4C5B-8892-5DB6650E9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3692525"/>
            <a:ext cx="8001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" name="Group 24">
            <a:extLst>
              <a:ext uri="{FF2B5EF4-FFF2-40B4-BE49-F238E27FC236}">
                <a16:creationId xmlns:a16="http://schemas.microsoft.com/office/drawing/2014/main" id="{A70E7E7B-2AE4-45AB-9197-CB390DA3A407}"/>
              </a:ext>
            </a:extLst>
          </p:cNvPr>
          <p:cNvGrpSpPr>
            <a:grpSpLocks/>
          </p:cNvGrpSpPr>
          <p:nvPr/>
        </p:nvGrpSpPr>
        <p:grpSpPr bwMode="auto">
          <a:xfrm>
            <a:off x="4810125" y="4397375"/>
            <a:ext cx="3868738" cy="1971675"/>
            <a:chOff x="384" y="3360"/>
            <a:chExt cx="2437" cy="1242"/>
          </a:xfrm>
        </p:grpSpPr>
        <p:sp>
          <p:nvSpPr>
            <p:cNvPr id="10257" name="Text Box 19">
              <a:extLst>
                <a:ext uri="{FF2B5EF4-FFF2-40B4-BE49-F238E27FC236}">
                  <a16:creationId xmlns:a16="http://schemas.microsoft.com/office/drawing/2014/main" id="{58C7E409-9F02-4E8F-B9EE-7F8C17CAF3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3360"/>
              <a:ext cx="2437" cy="1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en-US" altLang="en-US" sz="24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The domain is the set of all real numbers greater than or equal to    .</a:t>
              </a:r>
            </a:p>
          </p:txBody>
        </p:sp>
        <p:pic>
          <p:nvPicPr>
            <p:cNvPr id="10258" name="Picture 21" descr="1">
              <a:extLst>
                <a:ext uri="{FF2B5EF4-FFF2-40B4-BE49-F238E27FC236}">
                  <a16:creationId xmlns:a16="http://schemas.microsoft.com/office/drawing/2014/main" id="{854AA30E-BBDD-4B15-B21B-A1CB60EB37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" y="4158"/>
              <a:ext cx="150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501B43A4-4BC3-4924-A6D3-22ACB4F5744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-163513" y="0"/>
            <a:ext cx="8616951" cy="690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3200">
                <a:solidFill>
                  <a:srgbClr val="FFFFFF"/>
                </a:solidFill>
              </a:rPr>
              <a:t>“Graphing Square Root </a:t>
            </a:r>
            <a:br>
              <a:rPr lang="en-US" altLang="en-US" sz="3200">
                <a:solidFill>
                  <a:srgbClr val="FFFFFF"/>
                </a:solidFill>
              </a:rPr>
            </a:br>
            <a:r>
              <a:rPr lang="en-US" altLang="en-US" sz="3200">
                <a:solidFill>
                  <a:srgbClr val="FFFFFF"/>
                </a:solidFill>
              </a:rPr>
              <a:t>Functions”</a:t>
            </a:r>
            <a:endParaRPr lang="en-US" altLang="en-US" sz="3200" b="1"/>
          </a:p>
        </p:txBody>
      </p:sp>
      <p:sp>
        <p:nvSpPr>
          <p:cNvPr id="11267" name="TextBox 12">
            <a:extLst>
              <a:ext uri="{FF2B5EF4-FFF2-40B4-BE49-F238E27FC236}">
                <a16:creationId xmlns:a16="http://schemas.microsoft.com/office/drawing/2014/main" id="{3AC107B2-1DE6-42FF-99C0-F7884CAF4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0" y="25638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endParaRPr lang="en-US" altLang="en-US"/>
          </a:p>
        </p:txBody>
      </p:sp>
      <p:sp>
        <p:nvSpPr>
          <p:cNvPr id="4100" name="Content Placeholder 16">
            <a:extLst>
              <a:ext uri="{FF2B5EF4-FFF2-40B4-BE49-F238E27FC236}">
                <a16:creationId xmlns:a16="http://schemas.microsoft.com/office/drawing/2014/main" id="{07D49282-EB33-4770-ACAB-79E851D12EE3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xfrm>
            <a:off x="0" y="1047750"/>
            <a:ext cx="1757363" cy="5119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en-US" altLang="en-US" sz="1400" i="1"/>
              <a:t>How do you graph a square root function?</a:t>
            </a:r>
          </a:p>
          <a:p>
            <a:pPr marL="0" indent="0"/>
            <a:endParaRPr lang="en-US" altLang="en-US" sz="1600" i="1"/>
          </a:p>
          <a:p>
            <a:pPr marL="0" indent="0"/>
            <a:endParaRPr lang="en-US" altLang="en-US" sz="1600" i="1"/>
          </a:p>
          <a:p>
            <a:pPr marL="0" indent="0"/>
            <a:endParaRPr lang="en-US" altLang="en-US" sz="1600" i="1"/>
          </a:p>
        </p:txBody>
      </p:sp>
      <p:sp>
        <p:nvSpPr>
          <p:cNvPr id="3077" name="Content Placeholder 8">
            <a:extLst>
              <a:ext uri="{FF2B5EF4-FFF2-40B4-BE49-F238E27FC236}">
                <a16:creationId xmlns:a16="http://schemas.microsoft.com/office/drawing/2014/main" id="{B8F5B243-5A42-4256-B1A6-1D892444CE62}"/>
              </a:ext>
            </a:extLst>
          </p:cNvPr>
          <p:cNvSpPr>
            <a:spLocks noGrp="1"/>
          </p:cNvSpPr>
          <p:nvPr>
            <p:ph sz="half" idx="2"/>
          </p:nvPr>
        </p:nvSpPr>
        <p:spPr bwMode="auto">
          <a:xfrm>
            <a:off x="1693863" y="1036638"/>
            <a:ext cx="7450137" cy="5308600"/>
          </a:xfrm>
          <a:ln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defRPr/>
            </a:pPr>
            <a:r>
              <a:rPr lang="en-US" sz="1500" dirty="0"/>
              <a:t>To graph a square root function:</a:t>
            </a:r>
          </a:p>
          <a:p>
            <a:pPr>
              <a:buFontTx/>
              <a:buAutoNum type="arabicPeriod"/>
              <a:defRPr/>
            </a:pPr>
            <a:r>
              <a:rPr lang="en-US" sz="1500" dirty="0"/>
              <a:t>Make a function table with at least four x values. Make one of the x values the minimum value of x that makes the expression inside the radicand equal zero. </a:t>
            </a:r>
          </a:p>
          <a:p>
            <a:pPr>
              <a:buFontTx/>
              <a:buAutoNum type="arabicPeriod"/>
              <a:defRPr/>
            </a:pPr>
            <a:r>
              <a:rPr lang="en-US" sz="1500" dirty="0"/>
              <a:t>Plot the x and y value on the coordinate grid.</a:t>
            </a:r>
          </a:p>
          <a:p>
            <a:pPr>
              <a:buFontTx/>
              <a:buAutoNum type="arabicPeriod"/>
              <a:defRPr/>
            </a:pPr>
            <a:r>
              <a:rPr lang="en-US" sz="1500" dirty="0"/>
              <a:t>Connect the points to form a curve </a:t>
            </a:r>
            <a:r>
              <a:rPr lang="en-US" sz="1500" i="1" dirty="0"/>
              <a:t>(</a:t>
            </a:r>
            <a:r>
              <a:rPr lang="en-US" sz="1500" i="1" dirty="0">
                <a:solidFill>
                  <a:schemeClr val="accent6"/>
                </a:solidFill>
              </a:rPr>
              <a:t>should look like half of a parabola</a:t>
            </a:r>
            <a:r>
              <a:rPr lang="en-US" sz="1500" i="1" dirty="0"/>
              <a:t>)</a:t>
            </a:r>
            <a:r>
              <a:rPr lang="en-US" sz="1500" dirty="0"/>
              <a:t> </a:t>
            </a:r>
          </a:p>
          <a:p>
            <a:pPr>
              <a:defRPr/>
            </a:pPr>
            <a:endParaRPr lang="en-US" sz="1500" dirty="0"/>
          </a:p>
          <a:p>
            <a:pPr marL="0" indent="0">
              <a:defRPr/>
            </a:pPr>
            <a:r>
              <a:rPr lang="en-US" sz="1500" b="1" i="1" dirty="0">
                <a:solidFill>
                  <a:schemeClr val="accent6"/>
                </a:solidFill>
              </a:rPr>
              <a:t>Examples: </a:t>
            </a:r>
          </a:p>
          <a:p>
            <a:pPr marL="0" indent="0">
              <a:defRPr/>
            </a:pPr>
            <a:endParaRPr lang="en-US" sz="1500" i="1" dirty="0"/>
          </a:p>
          <a:p>
            <a:pPr marL="0" indent="0">
              <a:defRPr/>
            </a:pPr>
            <a:endParaRPr lang="en-US" sz="1400" b="1" i="1" dirty="0">
              <a:solidFill>
                <a:schemeClr val="accent6"/>
              </a:solidFill>
              <a:sym typeface="Symbol"/>
            </a:endParaRPr>
          </a:p>
          <a:p>
            <a:pPr marL="0" indent="0">
              <a:defRPr/>
            </a:pPr>
            <a:r>
              <a:rPr lang="en-US" sz="1500" i="1" dirty="0"/>
              <a:t>                  </a:t>
            </a:r>
          </a:p>
          <a:p>
            <a:pPr marL="0" indent="0">
              <a:defRPr/>
            </a:pPr>
            <a:r>
              <a:rPr lang="en-US" sz="1500" i="1" dirty="0"/>
              <a:t>		</a:t>
            </a:r>
          </a:p>
          <a:p>
            <a:pPr marL="0" indent="0">
              <a:defRPr/>
            </a:pPr>
            <a:r>
              <a:rPr lang="en-US" sz="1500" dirty="0"/>
              <a:t>				</a:t>
            </a:r>
            <a:endParaRPr lang="en-US" sz="1500" i="1" dirty="0"/>
          </a:p>
          <a:p>
            <a:pPr marL="0" indent="0">
              <a:defRPr/>
            </a:pPr>
            <a:r>
              <a:rPr lang="en-US" sz="1500" i="1" dirty="0"/>
              <a:t>                				</a:t>
            </a:r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89809D4B-E47D-42DE-9703-2C435B67B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2646363"/>
            <a:ext cx="2381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>
            <a:extLst>
              <a:ext uri="{FF2B5EF4-FFF2-40B4-BE49-F238E27FC236}">
                <a16:creationId xmlns:a16="http://schemas.microsoft.com/office/drawing/2014/main" id="{582829B1-DFE4-42C4-89A7-7D0527ACC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8" y="2932113"/>
            <a:ext cx="44291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>
            <a:extLst>
              <a:ext uri="{FF2B5EF4-FFF2-40B4-BE49-F238E27FC236}">
                <a16:creationId xmlns:a16="http://schemas.microsoft.com/office/drawing/2014/main" id="{8A48286B-459C-48BA-9BD3-FF6E2509F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3289300"/>
            <a:ext cx="971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F78E8E36-05C8-4B12-9BF5-757501469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4049713"/>
            <a:ext cx="1905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extBox 32">
            <a:extLst>
              <a:ext uri="{FF2B5EF4-FFF2-40B4-BE49-F238E27FC236}">
                <a16:creationId xmlns:a16="http://schemas.microsoft.com/office/drawing/2014/main" id="{0849842B-04AC-4CEA-9572-294665FB4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181725"/>
            <a:ext cx="579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endParaRPr lang="en-US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19EF971-2576-4C10-B7B4-F46B58F4DDD8}"/>
              </a:ext>
            </a:extLst>
          </p:cNvPr>
          <p:cNvSpPr txBox="1"/>
          <p:nvPr/>
        </p:nvSpPr>
        <p:spPr>
          <a:xfrm>
            <a:off x="1790700" y="3695700"/>
            <a:ext cx="21240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i="1" u="sng" dirty="0">
                <a:latin typeface="+mn-lt"/>
              </a:rPr>
              <a:t>Step 1</a:t>
            </a:r>
            <a:r>
              <a:rPr lang="en-US" sz="1400" i="1" dirty="0">
                <a:latin typeface="+mn-lt"/>
              </a:rPr>
              <a:t>. </a:t>
            </a:r>
            <a:r>
              <a:rPr lang="en-US" sz="1400" b="1" i="1" dirty="0">
                <a:latin typeface="+mn-lt"/>
              </a:rPr>
              <a:t>Function Table</a:t>
            </a:r>
            <a:r>
              <a:rPr lang="en-US" sz="1400" i="1" dirty="0">
                <a:latin typeface="+mn-lt"/>
              </a:rPr>
              <a:t> </a:t>
            </a:r>
            <a:endParaRPr lang="en-US" sz="1400" dirty="0">
              <a:latin typeface="+mn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65028EB-2915-4CB8-9B2A-1D60CC427C3F}"/>
              </a:ext>
            </a:extLst>
          </p:cNvPr>
          <p:cNvSpPr txBox="1"/>
          <p:nvPr/>
        </p:nvSpPr>
        <p:spPr>
          <a:xfrm>
            <a:off x="3963988" y="3706813"/>
            <a:ext cx="21256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i="1" u="sng" dirty="0">
                <a:latin typeface="+mn-lt"/>
              </a:rPr>
              <a:t>Step 2</a:t>
            </a:r>
            <a:r>
              <a:rPr lang="en-US" sz="1400" i="1" dirty="0">
                <a:latin typeface="+mn-lt"/>
              </a:rPr>
              <a:t>. </a:t>
            </a:r>
            <a:r>
              <a:rPr lang="en-US" sz="1400" b="1" i="1" dirty="0">
                <a:latin typeface="+mn-lt"/>
              </a:rPr>
              <a:t>Plot the points.</a:t>
            </a:r>
            <a:endParaRPr lang="en-US" sz="1400" dirty="0">
              <a:latin typeface="+mn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A9AEEA5-FB8F-4D90-A5E0-C3D855636C21}"/>
              </a:ext>
            </a:extLst>
          </p:cNvPr>
          <p:cNvSpPr txBox="1"/>
          <p:nvPr/>
        </p:nvSpPr>
        <p:spPr>
          <a:xfrm>
            <a:off x="3962400" y="4000500"/>
            <a:ext cx="49879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i="1" u="sng" dirty="0">
                <a:latin typeface="+mn-lt"/>
              </a:rPr>
              <a:t>Step 3</a:t>
            </a:r>
            <a:r>
              <a:rPr lang="en-US" sz="1400" i="1" dirty="0">
                <a:latin typeface="+mn-lt"/>
              </a:rPr>
              <a:t>. </a:t>
            </a:r>
            <a:r>
              <a:rPr lang="en-US" sz="1400" b="1" i="1" dirty="0">
                <a:latin typeface="+mn-lt"/>
              </a:rPr>
              <a:t>Connect the points to form a half parabola shape</a:t>
            </a:r>
            <a:endParaRPr lang="en-US" sz="1400" dirty="0">
              <a:latin typeface="+mn-lt"/>
            </a:endParaRPr>
          </a:p>
        </p:txBody>
      </p:sp>
      <p:pic>
        <p:nvPicPr>
          <p:cNvPr id="24582" name="Picture 6">
            <a:extLst>
              <a:ext uri="{FF2B5EF4-FFF2-40B4-BE49-F238E27FC236}">
                <a16:creationId xmlns:a16="http://schemas.microsoft.com/office/drawing/2014/main" id="{87F3B8A5-A330-4C14-BDEC-DADD9A575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4351338"/>
            <a:ext cx="5067300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9" name="Group 14">
            <a:extLst>
              <a:ext uri="{FF2B5EF4-FFF2-40B4-BE49-F238E27FC236}">
                <a16:creationId xmlns:a16="http://schemas.microsoft.com/office/drawing/2014/main" id="{D9A870CF-3243-425C-AE29-AE16B933DC5F}"/>
              </a:ext>
            </a:extLst>
          </p:cNvPr>
          <p:cNvGrpSpPr>
            <a:grpSpLocks/>
          </p:cNvGrpSpPr>
          <p:nvPr/>
        </p:nvGrpSpPr>
        <p:grpSpPr bwMode="auto">
          <a:xfrm>
            <a:off x="5584825" y="55563"/>
            <a:ext cx="2041525" cy="1428750"/>
            <a:chOff x="3522182" y="-28742"/>
            <a:chExt cx="2040897" cy="1428628"/>
          </a:xfrm>
        </p:grpSpPr>
        <p:pic>
          <p:nvPicPr>
            <p:cNvPr id="11282" name="Picture 53" descr="Image result for I do">
              <a:extLst>
                <a:ext uri="{FF2B5EF4-FFF2-40B4-BE49-F238E27FC236}">
                  <a16:creationId xmlns:a16="http://schemas.microsoft.com/office/drawing/2014/main" id="{E9B581E1-467B-4801-882A-F46B663622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2182" y="-28742"/>
              <a:ext cx="2040897" cy="1428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3" name="Rectangle 16">
              <a:extLst>
                <a:ext uri="{FF2B5EF4-FFF2-40B4-BE49-F238E27FC236}">
                  <a16:creationId xmlns:a16="http://schemas.microsoft.com/office/drawing/2014/main" id="{2F7E18F9-3F43-460E-80A5-39C4F695E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9786" y="228600"/>
              <a:ext cx="35618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9pPr>
            </a:lstStyle>
            <a:p>
              <a:r>
                <a:rPr lang="en-US" altLang="en-US" sz="4800" b="1">
                  <a:solidFill>
                    <a:srgbClr val="FF0000"/>
                  </a:solidFill>
                  <a:latin typeface="Arial" panose="020B0604020202020204" pitchFamily="34" charset="0"/>
                </a:rPr>
                <a:t>I</a:t>
              </a:r>
              <a:endParaRPr lang="en-US" altLang="en-US" sz="4800">
                <a:solidFill>
                  <a:srgbClr val="FF0000"/>
                </a:solidFill>
              </a:endParaRPr>
            </a:p>
          </p:txBody>
        </p:sp>
      </p:grpSp>
      <p:pic>
        <p:nvPicPr>
          <p:cNvPr id="11280" name="Picture 17">
            <a:extLst>
              <a:ext uri="{FF2B5EF4-FFF2-40B4-BE49-F238E27FC236}">
                <a16:creationId xmlns:a16="http://schemas.microsoft.com/office/drawing/2014/main" id="{6BFF2EC3-05AF-4081-ADC8-34BB0D4413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469900"/>
            <a:ext cx="179387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5">
            <a:extLst>
              <a:ext uri="{FF2B5EF4-FFF2-40B4-BE49-F238E27FC236}">
                <a16:creationId xmlns:a16="http://schemas.microsoft.com/office/drawing/2014/main" id="{FAD76EAB-FE24-47C3-97CF-339C66CEF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3" y="6035675"/>
            <a:ext cx="88598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1600" b="1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Notice there are no x-values to the left of 0 because the domain is x ≥ 0.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9" name="Object 3">
            <a:extLst>
              <a:ext uri="{FF2B5EF4-FFF2-40B4-BE49-F238E27FC236}">
                <a16:creationId xmlns:a16="http://schemas.microsoft.com/office/drawing/2014/main" id="{30F33CE3-83E9-44EC-8569-350AEDDC65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62313" y="1176338"/>
          <a:ext cx="5935662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TIGrapher Control" r:id="rId3" imgW="5935980" imgH="4061460" progId="TIINTERACTIVE.GrapherCtrl.1">
                  <p:embed/>
                </p:oleObj>
              </mc:Choice>
              <mc:Fallback>
                <p:oleObj name="TIGrapher Control" r:id="rId3" imgW="5935980" imgH="4061460" progId="TIINTERACTIVE.GrapherCtrl.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313" y="1176338"/>
                        <a:ext cx="5935662" cy="406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>
            <a:extLst>
              <a:ext uri="{FF2B5EF4-FFF2-40B4-BE49-F238E27FC236}">
                <a16:creationId xmlns:a16="http://schemas.microsoft.com/office/drawing/2014/main" id="{FF3952AB-C8CC-40F7-89CB-E4EEB86D98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08163" y="1952625"/>
          <a:ext cx="1206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Equation" r:id="rId5" imgW="1205977" imgH="393529" progId="Equation.DSMT4">
                  <p:embed/>
                </p:oleObj>
              </mc:Choice>
              <mc:Fallback>
                <p:oleObj name="Equation" r:id="rId5" imgW="1205977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1952625"/>
                        <a:ext cx="12065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Line 5">
            <a:extLst>
              <a:ext uri="{FF2B5EF4-FFF2-40B4-BE49-F238E27FC236}">
                <a16:creationId xmlns:a16="http://schemas.microsoft.com/office/drawing/2014/main" id="{7F386B8C-D30B-4A33-9AF9-27146FCBC3B6}"/>
              </a:ext>
            </a:extLst>
          </p:cNvPr>
          <p:cNvSpPr>
            <a:spLocks noChangeShapeType="1"/>
          </p:cNvSpPr>
          <p:nvPr/>
        </p:nvSpPr>
        <p:spPr bwMode="auto">
          <a:xfrm>
            <a:off x="881063" y="2181225"/>
            <a:ext cx="685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9223" name="Object 7">
            <a:extLst>
              <a:ext uri="{FF2B5EF4-FFF2-40B4-BE49-F238E27FC236}">
                <a16:creationId xmlns:a16="http://schemas.microsoft.com/office/drawing/2014/main" id="{81CB7CAD-B0D2-4832-AC37-1BA1AFEADA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2879725"/>
          <a:ext cx="1600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" name="Equation" r:id="rId7" imgW="1600200" imgH="393700" progId="Equation.DSMT4">
                  <p:embed/>
                </p:oleObj>
              </mc:Choice>
              <mc:Fallback>
                <p:oleObj name="Equation" r:id="rId7" imgW="1600200" imgH="393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879725"/>
                        <a:ext cx="16002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>
            <a:extLst>
              <a:ext uri="{FF2B5EF4-FFF2-40B4-BE49-F238E27FC236}">
                <a16:creationId xmlns:a16="http://schemas.microsoft.com/office/drawing/2014/main" id="{DF8085EC-467A-4AD8-B873-C13AAD9DD9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54375" y="1100138"/>
          <a:ext cx="5935663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TIGrapher Control" r:id="rId9" imgW="5935980" imgH="4061460" progId="TIINTERACTIVE.GrapherCtrl.1">
                  <p:embed/>
                </p:oleObj>
              </mc:Choice>
              <mc:Fallback>
                <p:oleObj name="TIGrapher Control" r:id="rId9" imgW="5935980" imgH="4061460" progId="TIINTERACTIVE.GrapherCtrl.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75" y="1100138"/>
                        <a:ext cx="5935663" cy="406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7" name="Object 11">
            <a:extLst>
              <a:ext uri="{FF2B5EF4-FFF2-40B4-BE49-F238E27FC236}">
                <a16:creationId xmlns:a16="http://schemas.microsoft.com/office/drawing/2014/main" id="{9F2CFA0E-3F61-4B4B-978A-E3B57F176D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0563" y="3994150"/>
          <a:ext cx="1600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Equation" r:id="rId11" imgW="1600200" imgH="393700" progId="Equation.DSMT4">
                  <p:embed/>
                </p:oleObj>
              </mc:Choice>
              <mc:Fallback>
                <p:oleObj name="Equation" r:id="rId11" imgW="1600200" imgH="3937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3" y="3994150"/>
                        <a:ext cx="16002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9" name="Text Box 13">
            <a:extLst>
              <a:ext uri="{FF2B5EF4-FFF2-40B4-BE49-F238E27FC236}">
                <a16:creationId xmlns:a16="http://schemas.microsoft.com/office/drawing/2014/main" id="{A62351B5-786D-4856-BFF7-837AD4893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4588" y="4257675"/>
            <a:ext cx="291147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240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Add a positive number to the radical.</a:t>
            </a:r>
          </a:p>
        </p:txBody>
      </p:sp>
      <p:graphicFrame>
        <p:nvGraphicFramePr>
          <p:cNvPr id="9230" name="Object 14">
            <a:extLst>
              <a:ext uri="{FF2B5EF4-FFF2-40B4-BE49-F238E27FC236}">
                <a16:creationId xmlns:a16="http://schemas.microsoft.com/office/drawing/2014/main" id="{560D2E7F-6D80-4871-B85D-F6B22D79C7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77975" y="5207000"/>
          <a:ext cx="1612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Equation" r:id="rId13" imgW="1612900" imgH="393700" progId="Equation.DSMT4">
                  <p:embed/>
                </p:oleObj>
              </mc:Choice>
              <mc:Fallback>
                <p:oleObj name="Equation" r:id="rId13" imgW="1612900" imgH="3937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975" y="5207000"/>
                        <a:ext cx="1612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1" name="Object 15">
            <a:extLst>
              <a:ext uri="{FF2B5EF4-FFF2-40B4-BE49-F238E27FC236}">
                <a16:creationId xmlns:a16="http://schemas.microsoft.com/office/drawing/2014/main" id="{EAA63D53-9C8F-4CE4-A928-AE94414A0A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62313" y="1100138"/>
          <a:ext cx="5935662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TIGrapher Control" r:id="rId15" imgW="5935980" imgH="4061460" progId="TIINTERACTIVE.GrapherCtrl.1">
                  <p:embed/>
                </p:oleObj>
              </mc:Choice>
              <mc:Fallback>
                <p:oleObj name="TIGrapher Control" r:id="rId15" imgW="5935980" imgH="4061460" progId="TIINTERACTIVE.GrapherCtrl.1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313" y="1100138"/>
                        <a:ext cx="5935662" cy="406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2" name="Text Box 16">
            <a:extLst>
              <a:ext uri="{FF2B5EF4-FFF2-40B4-BE49-F238E27FC236}">
                <a16:creationId xmlns:a16="http://schemas.microsoft.com/office/drawing/2014/main" id="{31B7DE3D-5643-4198-A6A2-260A47EE8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963" y="5607050"/>
            <a:ext cx="8509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2400">
                <a:solidFill>
                  <a:schemeClr val="accent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Up </a:t>
            </a:r>
            <a:r>
              <a:rPr lang="en-US" altLang="en-US" sz="2400" i="1">
                <a:solidFill>
                  <a:schemeClr val="accent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k.</a:t>
            </a:r>
            <a:endParaRPr lang="en-US" altLang="en-US" sz="2400">
              <a:solidFill>
                <a:schemeClr val="accent2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234" name="Object 18">
            <a:extLst>
              <a:ext uri="{FF2B5EF4-FFF2-40B4-BE49-F238E27FC236}">
                <a16:creationId xmlns:a16="http://schemas.microsoft.com/office/drawing/2014/main" id="{40674E96-8648-4EAA-866D-5BA3D1F19C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69063" y="5289550"/>
          <a:ext cx="1600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Equation" r:id="rId17" imgW="1600200" imgH="393700" progId="Equation.DSMT4">
                  <p:embed/>
                </p:oleObj>
              </mc:Choice>
              <mc:Fallback>
                <p:oleObj name="Equation" r:id="rId17" imgW="1600200" imgH="3937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9063" y="5289550"/>
                        <a:ext cx="16002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5" name="Object 19">
            <a:extLst>
              <a:ext uri="{FF2B5EF4-FFF2-40B4-BE49-F238E27FC236}">
                <a16:creationId xmlns:a16="http://schemas.microsoft.com/office/drawing/2014/main" id="{398F7C08-F153-4464-A887-AB7D80D476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54375" y="1100138"/>
          <a:ext cx="5943600" cy="406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name="TIGrapher Control" r:id="rId19" imgW="7419975" imgH="5076825" progId="TIINTERACTIVE.GrapherCtrl.1">
                  <p:embed/>
                </p:oleObj>
              </mc:Choice>
              <mc:Fallback>
                <p:oleObj name="TIGrapher Control" r:id="rId19" imgW="7419975" imgH="5076825" progId="TIINTERACTIVE.GrapherCtrl.1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75" y="1100138"/>
                        <a:ext cx="5943600" cy="406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6" name="Text Box 20">
            <a:extLst>
              <a:ext uri="{FF2B5EF4-FFF2-40B4-BE49-F238E27FC236}">
                <a16:creationId xmlns:a16="http://schemas.microsoft.com/office/drawing/2014/main" id="{91378D4F-0F35-4ADF-98D7-9712240B7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8313" y="5659438"/>
            <a:ext cx="12271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2400">
                <a:solidFill>
                  <a:schemeClr val="accent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Down </a:t>
            </a:r>
            <a:r>
              <a:rPr lang="en-US" altLang="en-US" sz="2400" i="1">
                <a:solidFill>
                  <a:schemeClr val="accent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k.</a:t>
            </a:r>
            <a:endParaRPr lang="en-US" altLang="en-US" sz="2400">
              <a:solidFill>
                <a:schemeClr val="accent2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238" name="Object 22">
            <a:extLst>
              <a:ext uri="{FF2B5EF4-FFF2-40B4-BE49-F238E27FC236}">
                <a16:creationId xmlns:a16="http://schemas.microsoft.com/office/drawing/2014/main" id="{26505BFD-7335-4A3C-9DF3-CBEC6ACB2A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63900" y="1100138"/>
          <a:ext cx="5934075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" name="TIGrapher Control" r:id="rId21" imgW="5934075" imgH="4067175" progId="TIINTERACTIVE.GrapherCtrl.1">
                  <p:embed/>
                </p:oleObj>
              </mc:Choice>
              <mc:Fallback>
                <p:oleObj name="TIGrapher Control" r:id="rId21" imgW="5934075" imgH="4067175" progId="TIINTERACTIVE.GrapherCtrl.1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1100138"/>
                        <a:ext cx="5934075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3" name="Text Box 17">
            <a:extLst>
              <a:ext uri="{FF2B5EF4-FFF2-40B4-BE49-F238E27FC236}">
                <a16:creationId xmlns:a16="http://schemas.microsoft.com/office/drawing/2014/main" id="{0598816A-8F28-4972-9AF0-622F50304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4564063"/>
            <a:ext cx="4202112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2400" b="1" i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Add a negative number to the radical.</a:t>
            </a:r>
          </a:p>
        </p:txBody>
      </p:sp>
      <p:sp>
        <p:nvSpPr>
          <p:cNvPr id="9226" name="Text Box 10">
            <a:extLst>
              <a:ext uri="{FF2B5EF4-FFF2-40B4-BE49-F238E27FC236}">
                <a16:creationId xmlns:a16="http://schemas.microsoft.com/office/drawing/2014/main" id="{78CBEC25-5E41-4255-AE05-3A0521DE1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88" y="3546475"/>
            <a:ext cx="40338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400" b="1" i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Add a negative number to x.</a:t>
            </a:r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E2D94D8C-A573-4526-B561-29A727517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8" y="2416175"/>
            <a:ext cx="4919662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2400" b="1" i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Add a positive number to x.</a:t>
            </a:r>
          </a:p>
          <a:p>
            <a:pPr algn="l"/>
            <a:endParaRPr lang="en-US" altLang="en-US" sz="2400" b="1" i="1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25" name="Text Box 9">
            <a:extLst>
              <a:ext uri="{FF2B5EF4-FFF2-40B4-BE49-F238E27FC236}">
                <a16:creationId xmlns:a16="http://schemas.microsoft.com/office/drawing/2014/main" id="{8A2D9323-C1AA-4338-9679-B20A767B7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2798763"/>
            <a:ext cx="1905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400">
                <a:solidFill>
                  <a:schemeClr val="accent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Shift left </a:t>
            </a:r>
            <a:r>
              <a:rPr lang="en-US" altLang="en-US" sz="2400" i="1">
                <a:solidFill>
                  <a:schemeClr val="accent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</a:t>
            </a:r>
            <a:r>
              <a:rPr lang="en-US" altLang="en-US" sz="2400">
                <a:solidFill>
                  <a:schemeClr val="accent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228" name="Text Box 12">
            <a:extLst>
              <a:ext uri="{FF2B5EF4-FFF2-40B4-BE49-F238E27FC236}">
                <a16:creationId xmlns:a16="http://schemas.microsoft.com/office/drawing/2014/main" id="{C04A2BEA-45EA-4A94-ACE6-59E9FB243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3940175"/>
            <a:ext cx="17478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2400">
                <a:solidFill>
                  <a:schemeClr val="accent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Shift right </a:t>
            </a:r>
            <a:r>
              <a:rPr lang="en-US" altLang="en-US" sz="2400" i="1">
                <a:solidFill>
                  <a:schemeClr val="accent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h.</a:t>
            </a:r>
          </a:p>
        </p:txBody>
      </p:sp>
      <p:graphicFrame>
        <p:nvGraphicFramePr>
          <p:cNvPr id="12309" name="Object 2">
            <a:extLst>
              <a:ext uri="{FF2B5EF4-FFF2-40B4-BE49-F238E27FC236}">
                <a16:creationId xmlns:a16="http://schemas.microsoft.com/office/drawing/2014/main" id="{58095F61-F9C1-4394-8F19-80F2A7F19C05}"/>
              </a:ext>
            </a:extLst>
          </p:cNvPr>
          <p:cNvGraphicFramePr>
            <a:graphicFrameLocks noChangeAspect="1"/>
          </p:cNvGraphicFramePr>
          <p:nvPr>
            <p:ph type="title"/>
          </p:nvPr>
        </p:nvGraphicFramePr>
        <p:xfrm>
          <a:off x="568325" y="1089025"/>
          <a:ext cx="38004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2" name="Equation" r:id="rId23" imgW="1777229" imgH="393529" progId="Equation.DSMT4">
                  <p:embed/>
                </p:oleObj>
              </mc:Choice>
              <mc:Fallback>
                <p:oleObj name="Equation" r:id="rId23" imgW="1777229" imgH="393529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" y="1089025"/>
                        <a:ext cx="38004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13">
            <a:extLst>
              <a:ext uri="{FF2B5EF4-FFF2-40B4-BE49-F238E27FC236}">
                <a16:creationId xmlns:a16="http://schemas.microsoft.com/office/drawing/2014/main" id="{D52230A7-E0F1-46F5-9D74-985FC8972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3950" y="4656138"/>
            <a:ext cx="390366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2400" b="1" i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Add a positive number to the radical.</a:t>
            </a:r>
          </a:p>
        </p:txBody>
      </p:sp>
      <p:pic>
        <p:nvPicPr>
          <p:cNvPr id="12311" name="Picture 1">
            <a:extLst>
              <a:ext uri="{FF2B5EF4-FFF2-40B4-BE49-F238E27FC236}">
                <a16:creationId xmlns:a16="http://schemas.microsoft.com/office/drawing/2014/main" id="{08EBEEE9-393B-47E2-9E44-76E366F7CED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3" y="166688"/>
            <a:ext cx="44005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 autoUpdateAnimBg="0"/>
      <p:bldP spid="9232" grpId="0" autoUpdateAnimBg="0"/>
      <p:bldP spid="9236" grpId="0" autoUpdateAnimBg="0"/>
      <p:bldP spid="9233" grpId="0" autoUpdateAnimBg="0"/>
      <p:bldP spid="9226" grpId="0" autoUpdateAnimBg="0"/>
      <p:bldP spid="9222" grpId="0" autoUpdateAnimBg="0"/>
      <p:bldP spid="9225" grpId="0" autoUpdateAnimBg="0"/>
      <p:bldP spid="9228" grpId="0" autoUpdateAnimBg="0"/>
      <p:bldP spid="2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>
            <a:extLst>
              <a:ext uri="{FF2B5EF4-FFF2-40B4-BE49-F238E27FC236}">
                <a16:creationId xmlns:a16="http://schemas.microsoft.com/office/drawing/2014/main" id="{7E556EFC-32E5-4DCF-B84C-2BB6A0DA0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9034463" cy="491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58441" name="Group 9">
            <a:extLst>
              <a:ext uri="{FF2B5EF4-FFF2-40B4-BE49-F238E27FC236}">
                <a16:creationId xmlns:a16="http://schemas.microsoft.com/office/drawing/2014/main" id="{25099643-98AE-403E-9F36-9421E64145D4}"/>
              </a:ext>
            </a:extLst>
          </p:cNvPr>
          <p:cNvGrpSpPr>
            <a:grpSpLocks/>
          </p:cNvGrpSpPr>
          <p:nvPr/>
        </p:nvGrpSpPr>
        <p:grpSpPr bwMode="auto">
          <a:xfrm>
            <a:off x="211138" y="5051425"/>
            <a:ext cx="8932862" cy="1200150"/>
            <a:chOff x="230" y="3360"/>
            <a:chExt cx="5386" cy="756"/>
          </a:xfrm>
        </p:grpSpPr>
        <p:sp>
          <p:nvSpPr>
            <p:cNvPr id="13316" name="Text Box 6">
              <a:extLst>
                <a:ext uri="{FF2B5EF4-FFF2-40B4-BE49-F238E27FC236}">
                  <a16:creationId xmlns:a16="http://schemas.microsoft.com/office/drawing/2014/main" id="{067248DC-EBA2-43D9-B7D0-0D6BE0B4CA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" y="3360"/>
              <a:ext cx="5386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9pPr>
            </a:lstStyle>
            <a:p>
              <a:pPr algn="l"/>
              <a:r>
                <a:rPr lang="en-US" altLang="en-US" sz="24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If a square-root function is given in one of these forms, you can graph the parent function                and translate it vertically or horizontally. </a:t>
              </a:r>
            </a:p>
          </p:txBody>
        </p:sp>
        <p:pic>
          <p:nvPicPr>
            <p:cNvPr id="13317" name="Picture 8" descr="1">
              <a:extLst>
                <a:ext uri="{FF2B5EF4-FFF2-40B4-BE49-F238E27FC236}">
                  <a16:creationId xmlns:a16="http://schemas.microsoft.com/office/drawing/2014/main" id="{2FC82C3E-450F-49F1-86ED-2B288834E8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4" y="3591"/>
              <a:ext cx="924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5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7">
            <a:extLst>
              <a:ext uri="{FF2B5EF4-FFF2-40B4-BE49-F238E27FC236}">
                <a16:creationId xmlns:a16="http://schemas.microsoft.com/office/drawing/2014/main" id="{BE085BC9-A88C-466C-A21F-EFF2FA3E3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75" y="1600200"/>
            <a:ext cx="43402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pPr algn="l"/>
            <a:r>
              <a:rPr lang="en-US" altLang="en-US"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Graph                      .</a:t>
            </a:r>
          </a:p>
        </p:txBody>
      </p:sp>
      <p:pic>
        <p:nvPicPr>
          <p:cNvPr id="14339" name="Picture 9" descr="1">
            <a:extLst>
              <a:ext uri="{FF2B5EF4-FFF2-40B4-BE49-F238E27FC236}">
                <a16:creationId xmlns:a16="http://schemas.microsoft.com/office/drawing/2014/main" id="{30C0CD35-F64D-4CC3-9B75-03C6ADBAC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1600200"/>
            <a:ext cx="2181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9486" name="Group 30">
            <a:extLst>
              <a:ext uri="{FF2B5EF4-FFF2-40B4-BE49-F238E27FC236}">
                <a16:creationId xmlns:a16="http://schemas.microsoft.com/office/drawing/2014/main" id="{783E59D3-9CED-49E0-9DC4-891ED46549AE}"/>
              </a:ext>
            </a:extLst>
          </p:cNvPr>
          <p:cNvGrpSpPr>
            <a:grpSpLocks/>
          </p:cNvGrpSpPr>
          <p:nvPr/>
        </p:nvGrpSpPr>
        <p:grpSpPr bwMode="auto">
          <a:xfrm>
            <a:off x="5013325" y="4510088"/>
            <a:ext cx="4130675" cy="1200150"/>
            <a:chOff x="3158" y="2761"/>
            <a:chExt cx="2602" cy="756"/>
          </a:xfrm>
        </p:grpSpPr>
        <p:sp>
          <p:nvSpPr>
            <p:cNvPr id="14351" name="Text Box 17">
              <a:extLst>
                <a:ext uri="{FF2B5EF4-FFF2-40B4-BE49-F238E27FC236}">
                  <a16:creationId xmlns:a16="http://schemas.microsoft.com/office/drawing/2014/main" id="{8CF6E90E-8216-4C84-BC1C-439ABF54E6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8" y="2761"/>
              <a:ext cx="2602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9pPr>
            </a:lstStyle>
            <a:p>
              <a:pPr algn="l"/>
              <a:r>
                <a:rPr lang="en-US" altLang="en-US" sz="2400" i="1">
                  <a:solidFill>
                    <a:srgbClr val="3333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Graph f(x) =       and then shift the graph 3 units to the right.</a:t>
              </a:r>
            </a:p>
          </p:txBody>
        </p:sp>
        <p:pic>
          <p:nvPicPr>
            <p:cNvPr id="14352" name="Picture 19" descr="1">
              <a:extLst>
                <a:ext uri="{FF2B5EF4-FFF2-40B4-BE49-F238E27FC236}">
                  <a16:creationId xmlns:a16="http://schemas.microsoft.com/office/drawing/2014/main" id="{2EDAA2BB-5A00-4DBE-8E36-134181E4FD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2" y="2800"/>
              <a:ext cx="27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59485" name="Group 29">
            <a:extLst>
              <a:ext uri="{FF2B5EF4-FFF2-40B4-BE49-F238E27FC236}">
                <a16:creationId xmlns:a16="http://schemas.microsoft.com/office/drawing/2014/main" id="{28343945-9B46-43F0-B26D-55BF816CF815}"/>
              </a:ext>
            </a:extLst>
          </p:cNvPr>
          <p:cNvGrpSpPr>
            <a:grpSpLocks/>
          </p:cNvGrpSpPr>
          <p:nvPr/>
        </p:nvGrpSpPr>
        <p:grpSpPr bwMode="auto">
          <a:xfrm>
            <a:off x="5013325" y="2354263"/>
            <a:ext cx="4114800" cy="1938337"/>
            <a:chOff x="3168" y="1483"/>
            <a:chExt cx="2592" cy="1221"/>
          </a:xfrm>
        </p:grpSpPr>
        <p:sp>
          <p:nvSpPr>
            <p:cNvPr id="14348" name="Text Box 12">
              <a:extLst>
                <a:ext uri="{FF2B5EF4-FFF2-40B4-BE49-F238E27FC236}">
                  <a16:creationId xmlns:a16="http://schemas.microsoft.com/office/drawing/2014/main" id="{E6443430-4629-41DF-89C2-C39D5DD3F1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1483"/>
              <a:ext cx="2592" cy="1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anose="05050102010706020507" pitchFamily="18" charset="2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2400" i="1">
                  <a:solidFill>
                    <a:srgbClr val="3333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Since this function is in the form f(x) =, you can graph it as a horizontal translation of the graph of f(x) = </a:t>
              </a:r>
            </a:p>
          </p:txBody>
        </p:sp>
        <p:pic>
          <p:nvPicPr>
            <p:cNvPr id="14349" name="Picture 14" descr="1">
              <a:extLst>
                <a:ext uri="{FF2B5EF4-FFF2-40B4-BE49-F238E27FC236}">
                  <a16:creationId xmlns:a16="http://schemas.microsoft.com/office/drawing/2014/main" id="{645A7BFE-DAA4-47C6-87A2-1AB6F34203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9" y="2420"/>
              <a:ext cx="30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0" name="Picture 20" descr="1">
              <a:extLst>
                <a:ext uri="{FF2B5EF4-FFF2-40B4-BE49-F238E27FC236}">
                  <a16:creationId xmlns:a16="http://schemas.microsoft.com/office/drawing/2014/main" id="{51B44CC1-3977-4DE3-8160-03492CBFBB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1" y="1728"/>
              <a:ext cx="57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59477" name="Picture 21" descr="1">
            <a:extLst>
              <a:ext uri="{FF2B5EF4-FFF2-40B4-BE49-F238E27FC236}">
                <a16:creationId xmlns:a16="http://schemas.microsoft.com/office/drawing/2014/main" id="{DCDC50EA-107B-4CC3-A516-73ECDABBE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00263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9480" name="Picture 24" descr="1">
            <a:extLst>
              <a:ext uri="{FF2B5EF4-FFF2-40B4-BE49-F238E27FC236}">
                <a16:creationId xmlns:a16="http://schemas.microsoft.com/office/drawing/2014/main" id="{2A745B4F-4899-4F4B-BAC8-E201FB51D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314700"/>
            <a:ext cx="13144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9482" name="Picture 26" descr="1">
            <a:extLst>
              <a:ext uri="{FF2B5EF4-FFF2-40B4-BE49-F238E27FC236}">
                <a16:creationId xmlns:a16="http://schemas.microsoft.com/office/drawing/2014/main" id="{E82E4CED-C6D7-45D5-84E5-1DC1259B3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029200"/>
            <a:ext cx="18097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9483" name="Line 27">
            <a:extLst>
              <a:ext uri="{FF2B5EF4-FFF2-40B4-BE49-F238E27FC236}">
                <a16:creationId xmlns:a16="http://schemas.microsoft.com/office/drawing/2014/main" id="{32521137-37DC-4032-8251-8D7F8DFC14A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0386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9484" name="Line 28">
            <a:extLst>
              <a:ext uri="{FF2B5EF4-FFF2-40B4-BE49-F238E27FC236}">
                <a16:creationId xmlns:a16="http://schemas.microsoft.com/office/drawing/2014/main" id="{8DD448A9-5D7F-4615-A917-30317769FA0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495800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47" name="Picture 16">
            <a:extLst>
              <a:ext uri="{FF2B5EF4-FFF2-40B4-BE49-F238E27FC236}">
                <a16:creationId xmlns:a16="http://schemas.microsoft.com/office/drawing/2014/main" id="{693751BF-68C3-406F-8F0F-FD5B8AB524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3" y="47625"/>
            <a:ext cx="96678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5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5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5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5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5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2299</TotalTime>
  <Words>1055</Words>
  <Application>Microsoft Office PowerPoint</Application>
  <PresentationFormat>On-screen Show (4:3)</PresentationFormat>
  <Paragraphs>228</Paragraphs>
  <Slides>24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Symbol</vt:lpstr>
      <vt:lpstr>Arial</vt:lpstr>
      <vt:lpstr>Arial Black</vt:lpstr>
      <vt:lpstr>Times</vt:lpstr>
      <vt:lpstr>Verdana</vt:lpstr>
      <vt:lpstr>Century Gothic</vt:lpstr>
      <vt:lpstr>Times New Roman</vt:lpstr>
      <vt:lpstr>Blank Presentation</vt:lpstr>
      <vt:lpstr>TIGrapher Control</vt:lpstr>
      <vt:lpstr>MathType 5.0 Equation</vt:lpstr>
      <vt:lpstr>Worksheet Builder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“Graphing Square Root  Functions”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Pearson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Simplifying Radicals</dc:title>
  <dc:creator>stillinfourth</dc:creator>
  <cp:lastModifiedBy>Letterman, Terry L</cp:lastModifiedBy>
  <cp:revision>57</cp:revision>
  <dcterms:modified xsi:type="dcterms:W3CDTF">2023-01-17T13:32:32Z</dcterms:modified>
</cp:coreProperties>
</file>