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2" r:id="rId2"/>
    <p:sldId id="256" r:id="rId3"/>
    <p:sldId id="257" r:id="rId4"/>
    <p:sldId id="258" r:id="rId5"/>
    <p:sldId id="294" r:id="rId6"/>
    <p:sldId id="267" r:id="rId7"/>
    <p:sldId id="268" r:id="rId8"/>
    <p:sldId id="264" r:id="rId9"/>
    <p:sldId id="270" r:id="rId10"/>
    <p:sldId id="272" r:id="rId11"/>
    <p:sldId id="276" r:id="rId12"/>
    <p:sldId id="273" r:id="rId13"/>
    <p:sldId id="277" r:id="rId14"/>
    <p:sldId id="293" r:id="rId15"/>
    <p:sldId id="291" r:id="rId16"/>
    <p:sldId id="282" r:id="rId17"/>
    <p:sldId id="283" r:id="rId18"/>
    <p:sldId id="290" r:id="rId19"/>
    <p:sldId id="289" r:id="rId20"/>
    <p:sldId id="288" r:id="rId21"/>
    <p:sldId id="287" r:id="rId22"/>
    <p:sldId id="286" r:id="rId23"/>
    <p:sldId id="285" r:id="rId24"/>
    <p:sldId id="284" r:id="rId25"/>
    <p:sldId id="274" r:id="rId26"/>
    <p:sldId id="275" r:id="rId27"/>
    <p:sldId id="265" r:id="rId28"/>
    <p:sldId id="278" r:id="rId29"/>
    <p:sldId id="279" r:id="rId30"/>
    <p:sldId id="280" r:id="rId31"/>
    <p:sldId id="271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D2E7"/>
    <a:srgbClr val="FF9900"/>
    <a:srgbClr val="009900"/>
    <a:srgbClr val="33CCCC"/>
    <a:srgbClr val="99FFCC"/>
    <a:srgbClr val="FFFF99"/>
    <a:srgbClr val="00FFCC"/>
    <a:srgbClr val="CC00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2169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238589B9-AC96-4FC8-87BD-79F9B8E560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8A5F6DB4-A6A5-4D18-8C5A-E0E9F82FA2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E82FCB2D-90FC-4642-B87C-E7BA101F8B6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0D138342-F75D-4072-A1AB-ACB39E87B7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6C0CB4-02C8-4AD2-B86C-5FCA6F5B99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EBB3D1F-D530-492C-945F-43993108D6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0BBAD75-B3FD-4207-A484-51DB15C8E2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2C88E586-AE35-477F-BC9C-A8940F0CE11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89A2CD6-9F83-42C9-876A-3C4763AA574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AB7C66ED-C49E-4637-BAEC-002B5BE2F0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A22B0131-59DD-4E6E-9F5A-E2E0744548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2296C7-8724-4B90-9BB6-F17B2C4504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B228BF9B-177C-4BD8-9775-A99CECBFD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234F8A-2E39-41F4-B70D-5F89148E4E89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05F18321-3FBE-4193-83E0-02C84D88B5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F04F9BBA-5979-4974-83AB-DC93482FD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Emphasis direction of angle and sign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6926D1A6-369F-4712-9CC0-0718226EAA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F50198-F43D-4792-B940-D463D57D056B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EF9A6016-8207-4D9C-8119-C85D1C9690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0CE5CF87-1CED-47DE-A37C-90FE55DB7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Find second measure by difference from 2</a:t>
            </a:r>
            <a:r>
              <a:rPr lang="el-GR" altLang="en-US" i="1">
                <a:latin typeface="Century Gothic" panose="020B0502020202020204" pitchFamily="34" charset="0"/>
              </a:rPr>
              <a:t>π</a:t>
            </a:r>
            <a:r>
              <a:rPr lang="en-US" altLang="en-US">
                <a:latin typeface="Century Gothic" panose="020B0502020202020204" pitchFamily="34" charset="0"/>
              </a:rPr>
              <a:t>.</a:t>
            </a:r>
            <a:endParaRPr lang="el-GR" altLang="en-US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7648B325-2285-4C24-826C-FB4E73BAED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B584C8-FA11-4E8D-BAD6-043F48EE12D1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15828EC-C403-4FD8-801A-8439F22967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BED023E6-5919-4747-B63C-EAB2D67AD2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Find negative measure by adding 2</a:t>
            </a:r>
            <a:r>
              <a:rPr lang="el-GR" altLang="en-US" i="1">
                <a:latin typeface="Century Gothic" panose="020B0502020202020204" pitchFamily="34" charset="0"/>
              </a:rPr>
              <a:t>π</a:t>
            </a:r>
            <a:r>
              <a:rPr lang="en-US" altLang="en-US">
                <a:latin typeface="Century Gothic" panose="020B0502020202020204" pitchFamily="34" charset="0"/>
              </a:rPr>
              <a:t> to previous negative angle.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685AE14F-9010-4C34-911C-324F0156EE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C7A7B8-2085-40DE-8390-B636E65F22FF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A5EA174-A5B9-4AD6-A7A7-4ECE53459D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368ABAC-7D54-4134-A77D-2DE0F432D3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Review basic triangle definitions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D8FEACE9-F296-4813-90B8-878EDC80AF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34D841-A58C-4519-8B7A-3466D2CD45A8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9F3F5BC-9CD1-4789-846A-13998F5F1D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5D49B73-6647-4B2A-9B05-AE2BD8675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Wait on clicks until after new definition comes in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8FD718DF-AE4B-46CE-9ED3-9BC81A64A8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A6DEEC0-5EB4-42D6-89BB-FFC9038214CC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A3535117-A80E-43D0-B435-7AB4A2789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4EAD45F2-EAD3-4968-8D7C-7408DA9C7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Unit circle rather than any radius, definitions are just coordinates of endpoint of terminal ray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925FFC2B-577E-4956-B38A-2FC7AF9679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B28D80-5138-45E1-A5F0-26C0C8AAF13B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C870E6E-D6BC-4E0C-8459-BEB3A77141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4DC06A4-D2DE-4C59-ABC7-123DF62BA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Develops basic chart – show how triangle is just adjusted by quadrant signs.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4DF2665F-3C93-4998-B475-BBE4D2870A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1011E02-7D01-4C61-AE04-E80779DBCFED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3F9F001D-8AC0-407C-B812-0A1EB6DC1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1409B4A6-5C6F-4853-8B8A-42FC388B2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C68F6360-76B6-4C90-AA9C-AF3A818E48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AD105E-C93E-4750-9356-390D99D752B6}" type="slidenum">
              <a:rPr lang="en-US" altLang="en-US" sz="1200"/>
              <a:pPr eaLnBrk="1" hangingPunct="1"/>
              <a:t>30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EF8FC61-2D2A-45C7-A9EA-9D166300C2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786681CA-F981-433B-BE7E-B3F2D990E0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Wait on clicks until after new definition comes in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28574D-C5CD-41C6-82C1-C2D85A6702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BEEBC6-30CF-4E1E-85F0-4370AEB561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790A26-771C-4DA2-8D84-78EC878E1B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62B84D-BCB7-4850-8330-CFFEE22239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23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74A2F6-CDC8-46CE-9F83-1DA94E13F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C61BA9-9721-498C-B3EB-E2D1EC067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41C965-8169-4E95-835C-02F914CA0C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A67036-E8B4-4B10-A1DE-9A29F658A9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68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4E149C-045A-41BD-A8EE-D25FF931AF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701CF-C08F-47DF-8BCE-A9D6B93F45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875269-7170-4934-AC5C-E9AAFDDE55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9C031-B583-4D2A-B272-4DC2CB4B52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51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188A2FF-4597-481A-9A4A-387201FC2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4F98C51-6613-49F9-B0CF-7199C5D6A8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493579F-CD41-44AB-BFAF-4A7C4FF94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41851-48DB-4AC8-A396-12839A4003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113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11B9523-0BB5-497B-972F-1A435B8AFB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0CD9774-C3E5-4F92-8654-1A60B72CE7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7787FD-4B83-403E-AC30-C7DDAD7556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71261-817A-4A29-9151-5F3F71EF7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57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7078BB-D49E-4CCA-B46C-2E841F1FEC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458519-2C22-413E-9797-E1D05C930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09774B-F5CD-47E3-A790-5728FB8EEA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67098-8D3E-4DB4-BE80-A2444E0273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10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8298E1-1515-43AB-AB08-08B19720FF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648779-3F3A-4101-B2D7-F30E648A3D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F3E6D1-5BFD-4028-A30D-25F8A1487E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82CDAB-4FC7-4112-957F-93E5431491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095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5386EA-5121-408E-BCCC-DF5915C98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B620D4-F3D5-4F5A-AE3A-5F7B7CFBE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A236DD-D32F-4039-BC46-FEFE83CD9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25C69-B0B4-40BE-961F-D138520942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26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651AD7-462E-4A48-BC76-01FEED8483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6573E50-821B-4118-9CEC-06267AED3D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4FBCCA-4673-443D-A41F-4B016AC37E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1F0D6-DA25-4522-A401-A4630BFBB6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20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C544E15-2234-468E-9F35-99DE12D1C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E27736-D605-48D9-AD0B-0A99E8D3A3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681401-2C88-462A-99C1-39964E4A24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09796-43E4-44BF-9152-340E6F7280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576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3DB8117-B489-42A9-90D8-5715F6AD03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8091EB3-D427-463F-A749-A49B63B45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0A53837-317D-43F0-B395-5FE2E2C71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9F7C6-4E35-4CA7-82D4-B7573854FF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06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80FE56-5A53-403B-887D-20F1315DD3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8203CF-5674-4C7D-BA2E-E24C22B61A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3C32BA-3A42-4D0D-BB6E-2BE36DCDD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822397-8B30-4642-8AF2-D41C9B06B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879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DC15E0-34B8-4AC7-9AB8-46C8D9E01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3C947D-C86A-4E42-A0FB-5FFF3B66CE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CB4B6C-4C08-48D8-B03C-4679678476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BFF57-FA00-486A-A101-59B1177F77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19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D2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F2D0142-8A20-4956-AFB7-35122FD73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27CC189-F055-4CDE-AF64-4021183BF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E07437-5CF5-47CD-8B09-4D2CBC7BD4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B775B8-C08A-4EA8-AFEB-2AD75828DB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0A204F0-F0D0-4D84-A247-BCFD75C121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96F43A-FC6F-4B8C-B172-DB66EF74E3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8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9" Type="http://schemas.openxmlformats.org/officeDocument/2006/relationships/image" Target="../media/image33.wmf"/><Relationship Id="rId21" Type="http://schemas.openxmlformats.org/officeDocument/2006/relationships/oleObject" Target="../embeddings/oleObject32.bin"/><Relationship Id="rId34" Type="http://schemas.openxmlformats.org/officeDocument/2006/relationships/image" Target="../media/image31.wmf"/><Relationship Id="rId42" Type="http://schemas.openxmlformats.org/officeDocument/2006/relationships/oleObject" Target="../embeddings/oleObject43.bin"/><Relationship Id="rId47" Type="http://schemas.openxmlformats.org/officeDocument/2006/relationships/image" Target="../media/image36.wmf"/><Relationship Id="rId50" Type="http://schemas.openxmlformats.org/officeDocument/2006/relationships/image" Target="../media/image12.wmf"/><Relationship Id="rId55" Type="http://schemas.openxmlformats.org/officeDocument/2006/relationships/slide" Target="slide26.xml"/><Relationship Id="rId7" Type="http://schemas.openxmlformats.org/officeDocument/2006/relationships/oleObject" Target="../embeddings/oleObject25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1.wmf"/><Relationship Id="rId29" Type="http://schemas.openxmlformats.org/officeDocument/2006/relationships/oleObject" Target="../embeddings/oleObject36.bin"/><Relationship Id="rId11" Type="http://schemas.openxmlformats.org/officeDocument/2006/relationships/oleObject" Target="../embeddings/oleObject27.bin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37" Type="http://schemas.openxmlformats.org/officeDocument/2006/relationships/image" Target="../media/image32.wmf"/><Relationship Id="rId40" Type="http://schemas.openxmlformats.org/officeDocument/2006/relationships/oleObject" Target="../embeddings/oleObject42.bin"/><Relationship Id="rId45" Type="http://schemas.openxmlformats.org/officeDocument/2006/relationships/oleObject" Target="../embeddings/oleObject45.bin"/><Relationship Id="rId53" Type="http://schemas.openxmlformats.org/officeDocument/2006/relationships/oleObject" Target="../embeddings/oleObject51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31.bin"/><Relationship Id="rId31" Type="http://schemas.openxmlformats.org/officeDocument/2006/relationships/oleObject" Target="../embeddings/oleObject37.bin"/><Relationship Id="rId44" Type="http://schemas.openxmlformats.org/officeDocument/2006/relationships/image" Target="../media/image35.wmf"/><Relationship Id="rId52" Type="http://schemas.openxmlformats.org/officeDocument/2006/relationships/oleObject" Target="../embeddings/oleObject50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10.wmf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35.bin"/><Relationship Id="rId30" Type="http://schemas.openxmlformats.org/officeDocument/2006/relationships/image" Target="../media/image29.wmf"/><Relationship Id="rId35" Type="http://schemas.openxmlformats.org/officeDocument/2006/relationships/oleObject" Target="../embeddings/oleObject39.bin"/><Relationship Id="rId43" Type="http://schemas.openxmlformats.org/officeDocument/2006/relationships/oleObject" Target="../embeddings/oleObject44.bin"/><Relationship Id="rId48" Type="http://schemas.openxmlformats.org/officeDocument/2006/relationships/oleObject" Target="../embeddings/oleObject47.bin"/><Relationship Id="rId56" Type="http://schemas.openxmlformats.org/officeDocument/2006/relationships/slide" Target="slide12.xml"/><Relationship Id="rId8" Type="http://schemas.openxmlformats.org/officeDocument/2006/relationships/image" Target="../media/image20.wmf"/><Relationship Id="rId51" Type="http://schemas.openxmlformats.org/officeDocument/2006/relationships/oleObject" Target="../embeddings/oleObject49.bin"/><Relationship Id="rId3" Type="http://schemas.openxmlformats.org/officeDocument/2006/relationships/oleObject" Target="../embeddings/oleObject23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30.bin"/><Relationship Id="rId25" Type="http://schemas.openxmlformats.org/officeDocument/2006/relationships/oleObject" Target="../embeddings/oleObject34.bin"/><Relationship Id="rId33" Type="http://schemas.openxmlformats.org/officeDocument/2006/relationships/oleObject" Target="../embeddings/oleObject38.bin"/><Relationship Id="rId38" Type="http://schemas.openxmlformats.org/officeDocument/2006/relationships/oleObject" Target="../embeddings/oleObject41.bin"/><Relationship Id="rId46" Type="http://schemas.openxmlformats.org/officeDocument/2006/relationships/oleObject" Target="../embeddings/oleObject46.bin"/><Relationship Id="rId20" Type="http://schemas.openxmlformats.org/officeDocument/2006/relationships/image" Target="../media/image24.wmf"/><Relationship Id="rId41" Type="http://schemas.openxmlformats.org/officeDocument/2006/relationships/image" Target="../media/image34.wmf"/><Relationship Id="rId54" Type="http://schemas.openxmlformats.org/officeDocument/2006/relationships/oleObject" Target="../embeddings/oleObject52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28" Type="http://schemas.openxmlformats.org/officeDocument/2006/relationships/image" Target="../media/image28.wmf"/><Relationship Id="rId36" Type="http://schemas.openxmlformats.org/officeDocument/2006/relationships/oleObject" Target="../embeddings/oleObject40.bin"/><Relationship Id="rId49" Type="http://schemas.openxmlformats.org/officeDocument/2006/relationships/oleObject" Target="../embeddings/oleObject48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8.wmf"/><Relationship Id="rId18" Type="http://schemas.openxmlformats.org/officeDocument/2006/relationships/image" Target="../media/image12.wmf"/><Relationship Id="rId26" Type="http://schemas.openxmlformats.org/officeDocument/2006/relationships/oleObject" Target="../embeddings/oleObject66.bin"/><Relationship Id="rId3" Type="http://schemas.openxmlformats.org/officeDocument/2006/relationships/image" Target="../media/image37.wmf"/><Relationship Id="rId21" Type="http://schemas.openxmlformats.org/officeDocument/2006/relationships/oleObject" Target="../embeddings/oleObject63.bin"/><Relationship Id="rId34" Type="http://schemas.openxmlformats.org/officeDocument/2006/relationships/image" Target="../media/image41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58.bin"/><Relationship Id="rId17" Type="http://schemas.openxmlformats.org/officeDocument/2006/relationships/oleObject" Target="../embeddings/oleObject61.bin"/><Relationship Id="rId25" Type="http://schemas.openxmlformats.org/officeDocument/2006/relationships/oleObject" Target="../embeddings/oleObject65.bin"/><Relationship Id="rId33" Type="http://schemas.openxmlformats.org/officeDocument/2006/relationships/oleObject" Target="../embeddings/oleObject71.bin"/><Relationship Id="rId2" Type="http://schemas.openxmlformats.org/officeDocument/2006/relationships/oleObject" Target="../embeddings/oleObject53.bin"/><Relationship Id="rId16" Type="http://schemas.openxmlformats.org/officeDocument/2006/relationships/image" Target="../media/image36.wmf"/><Relationship Id="rId20" Type="http://schemas.openxmlformats.org/officeDocument/2006/relationships/image" Target="../media/image28.wmf"/><Relationship Id="rId29" Type="http://schemas.openxmlformats.org/officeDocument/2006/relationships/oleObject" Target="../embeddings/oleObject6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25.wmf"/><Relationship Id="rId24" Type="http://schemas.openxmlformats.org/officeDocument/2006/relationships/image" Target="../media/image30.wmf"/><Relationship Id="rId32" Type="http://schemas.openxmlformats.org/officeDocument/2006/relationships/image" Target="../media/image40.wmf"/><Relationship Id="rId5" Type="http://schemas.openxmlformats.org/officeDocument/2006/relationships/image" Target="../media/image20.wmf"/><Relationship Id="rId15" Type="http://schemas.openxmlformats.org/officeDocument/2006/relationships/oleObject" Target="../embeddings/oleObject60.bin"/><Relationship Id="rId23" Type="http://schemas.openxmlformats.org/officeDocument/2006/relationships/oleObject" Target="../embeddings/oleObject64.bin"/><Relationship Id="rId28" Type="http://schemas.openxmlformats.org/officeDocument/2006/relationships/oleObject" Target="../embeddings/oleObject68.bin"/><Relationship Id="rId10" Type="http://schemas.openxmlformats.org/officeDocument/2006/relationships/oleObject" Target="../embeddings/oleObject57.bin"/><Relationship Id="rId19" Type="http://schemas.openxmlformats.org/officeDocument/2006/relationships/oleObject" Target="../embeddings/oleObject62.bin"/><Relationship Id="rId31" Type="http://schemas.openxmlformats.org/officeDocument/2006/relationships/oleObject" Target="../embeddings/oleObject70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59.bin"/><Relationship Id="rId22" Type="http://schemas.openxmlformats.org/officeDocument/2006/relationships/image" Target="../media/image29.wmf"/><Relationship Id="rId27" Type="http://schemas.openxmlformats.org/officeDocument/2006/relationships/oleObject" Target="../embeddings/oleObject67.bin"/><Relationship Id="rId30" Type="http://schemas.openxmlformats.org/officeDocument/2006/relationships/image" Target="../media/image39.wmf"/><Relationship Id="rId8" Type="http://schemas.openxmlformats.org/officeDocument/2006/relationships/oleObject" Target="../embeddings/oleObject5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81.bin"/><Relationship Id="rId3" Type="http://schemas.openxmlformats.org/officeDocument/2006/relationships/image" Target="../media/image20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77.bin"/><Relationship Id="rId17" Type="http://schemas.openxmlformats.org/officeDocument/2006/relationships/oleObject" Target="../embeddings/oleObject80.bin"/><Relationship Id="rId2" Type="http://schemas.openxmlformats.org/officeDocument/2006/relationships/oleObject" Target="../embeddings/oleObject72.bin"/><Relationship Id="rId16" Type="http://schemas.openxmlformats.org/officeDocument/2006/relationships/oleObject" Target="../embeddings/oleObject7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4.bin"/><Relationship Id="rId11" Type="http://schemas.openxmlformats.org/officeDocument/2006/relationships/image" Target="../media/image28.wmf"/><Relationship Id="rId5" Type="http://schemas.openxmlformats.org/officeDocument/2006/relationships/image" Target="../media/image10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76.bin"/><Relationship Id="rId19" Type="http://schemas.openxmlformats.org/officeDocument/2006/relationships/slide" Target="slide11.xml"/><Relationship Id="rId4" Type="http://schemas.openxmlformats.org/officeDocument/2006/relationships/oleObject" Target="../embeddings/oleObject73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78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3.wmf"/><Relationship Id="rId18" Type="http://schemas.openxmlformats.org/officeDocument/2006/relationships/oleObject" Target="../embeddings/oleObject90.bin"/><Relationship Id="rId26" Type="http://schemas.openxmlformats.org/officeDocument/2006/relationships/oleObject" Target="../embeddings/oleObject94.bin"/><Relationship Id="rId39" Type="http://schemas.openxmlformats.org/officeDocument/2006/relationships/oleObject" Target="../embeddings/oleObject102.bin"/><Relationship Id="rId21" Type="http://schemas.openxmlformats.org/officeDocument/2006/relationships/image" Target="../media/image45.wmf"/><Relationship Id="rId34" Type="http://schemas.openxmlformats.org/officeDocument/2006/relationships/oleObject" Target="../embeddings/oleObject98.bin"/><Relationship Id="rId42" Type="http://schemas.openxmlformats.org/officeDocument/2006/relationships/oleObject" Target="../embeddings/oleObject104.bin"/><Relationship Id="rId47" Type="http://schemas.openxmlformats.org/officeDocument/2006/relationships/oleObject" Target="../embeddings/oleObject107.bin"/><Relationship Id="rId50" Type="http://schemas.openxmlformats.org/officeDocument/2006/relationships/oleObject" Target="../embeddings/oleObject109.bin"/><Relationship Id="rId55" Type="http://schemas.openxmlformats.org/officeDocument/2006/relationships/oleObject" Target="../embeddings/oleObject112.bin"/><Relationship Id="rId7" Type="http://schemas.openxmlformats.org/officeDocument/2006/relationships/image" Target="../media/image30.wmf"/><Relationship Id="rId2" Type="http://schemas.openxmlformats.org/officeDocument/2006/relationships/oleObject" Target="../embeddings/oleObject82.bin"/><Relationship Id="rId16" Type="http://schemas.openxmlformats.org/officeDocument/2006/relationships/oleObject" Target="../embeddings/oleObject89.bin"/><Relationship Id="rId29" Type="http://schemas.openxmlformats.org/officeDocument/2006/relationships/image" Target="../media/image48.wmf"/><Relationship Id="rId11" Type="http://schemas.openxmlformats.org/officeDocument/2006/relationships/image" Target="../media/image42.wmf"/><Relationship Id="rId24" Type="http://schemas.openxmlformats.org/officeDocument/2006/relationships/oleObject" Target="../embeddings/oleObject93.bin"/><Relationship Id="rId32" Type="http://schemas.openxmlformats.org/officeDocument/2006/relationships/oleObject" Target="../embeddings/oleObject97.bin"/><Relationship Id="rId37" Type="http://schemas.openxmlformats.org/officeDocument/2006/relationships/oleObject" Target="../embeddings/oleObject101.bin"/><Relationship Id="rId40" Type="http://schemas.openxmlformats.org/officeDocument/2006/relationships/oleObject" Target="../embeddings/oleObject103.bin"/><Relationship Id="rId45" Type="http://schemas.openxmlformats.org/officeDocument/2006/relationships/image" Target="../media/image34.wmf"/><Relationship Id="rId53" Type="http://schemas.openxmlformats.org/officeDocument/2006/relationships/oleObject" Target="../embeddings/oleObject110.bin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86.bin"/><Relationship Id="rId19" Type="http://schemas.openxmlformats.org/officeDocument/2006/relationships/image" Target="../media/image11.wmf"/><Relationship Id="rId31" Type="http://schemas.openxmlformats.org/officeDocument/2006/relationships/image" Target="../media/image49.wmf"/><Relationship Id="rId44" Type="http://schemas.openxmlformats.org/officeDocument/2006/relationships/oleObject" Target="../embeddings/oleObject105.bin"/><Relationship Id="rId52" Type="http://schemas.openxmlformats.org/officeDocument/2006/relationships/slide" Target="slide28.xml"/><Relationship Id="rId4" Type="http://schemas.openxmlformats.org/officeDocument/2006/relationships/oleObject" Target="../embeddings/oleObject83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88.bin"/><Relationship Id="rId22" Type="http://schemas.openxmlformats.org/officeDocument/2006/relationships/oleObject" Target="../embeddings/oleObject92.bin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96.bin"/><Relationship Id="rId35" Type="http://schemas.openxmlformats.org/officeDocument/2006/relationships/oleObject" Target="../embeddings/oleObject99.bin"/><Relationship Id="rId43" Type="http://schemas.openxmlformats.org/officeDocument/2006/relationships/image" Target="../media/image33.wmf"/><Relationship Id="rId48" Type="http://schemas.openxmlformats.org/officeDocument/2006/relationships/image" Target="../media/image38.wmf"/><Relationship Id="rId8" Type="http://schemas.openxmlformats.org/officeDocument/2006/relationships/oleObject" Target="../embeddings/oleObject85.bin"/><Relationship Id="rId51" Type="http://schemas.openxmlformats.org/officeDocument/2006/relationships/image" Target="../media/image36.wmf"/><Relationship Id="rId3" Type="http://schemas.openxmlformats.org/officeDocument/2006/relationships/image" Target="../media/image28.wmf"/><Relationship Id="rId12" Type="http://schemas.openxmlformats.org/officeDocument/2006/relationships/oleObject" Target="../embeddings/oleObject87.bin"/><Relationship Id="rId17" Type="http://schemas.openxmlformats.org/officeDocument/2006/relationships/image" Target="../media/image10.wmf"/><Relationship Id="rId25" Type="http://schemas.openxmlformats.org/officeDocument/2006/relationships/image" Target="../media/image47.wmf"/><Relationship Id="rId33" Type="http://schemas.openxmlformats.org/officeDocument/2006/relationships/image" Target="../media/image50.wmf"/><Relationship Id="rId38" Type="http://schemas.openxmlformats.org/officeDocument/2006/relationships/image" Target="../media/image31.wmf"/><Relationship Id="rId46" Type="http://schemas.openxmlformats.org/officeDocument/2006/relationships/oleObject" Target="../embeddings/oleObject106.bin"/><Relationship Id="rId20" Type="http://schemas.openxmlformats.org/officeDocument/2006/relationships/oleObject" Target="../embeddings/oleObject91.bin"/><Relationship Id="rId41" Type="http://schemas.openxmlformats.org/officeDocument/2006/relationships/image" Target="../media/image32.wmf"/><Relationship Id="rId54" Type="http://schemas.openxmlformats.org/officeDocument/2006/relationships/oleObject" Target="../embeddings/oleObject11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4.bin"/><Relationship Id="rId15" Type="http://schemas.openxmlformats.org/officeDocument/2006/relationships/image" Target="../media/image44.wmf"/><Relationship Id="rId23" Type="http://schemas.openxmlformats.org/officeDocument/2006/relationships/image" Target="../media/image46.wmf"/><Relationship Id="rId28" Type="http://schemas.openxmlformats.org/officeDocument/2006/relationships/oleObject" Target="../embeddings/oleObject95.bin"/><Relationship Id="rId36" Type="http://schemas.openxmlformats.org/officeDocument/2006/relationships/oleObject" Target="../embeddings/oleObject100.bin"/><Relationship Id="rId49" Type="http://schemas.openxmlformats.org/officeDocument/2006/relationships/oleObject" Target="../embeddings/oleObject10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oleObject" Target="../embeddings/oleObject119.bin"/><Relationship Id="rId18" Type="http://schemas.openxmlformats.org/officeDocument/2006/relationships/image" Target="../media/image62.wmf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118.bin"/><Relationship Id="rId17" Type="http://schemas.openxmlformats.org/officeDocument/2006/relationships/oleObject" Target="../embeddings/oleObject121.bin"/><Relationship Id="rId2" Type="http://schemas.openxmlformats.org/officeDocument/2006/relationships/oleObject" Target="../embeddings/oleObject113.bin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15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5" Type="http://schemas.openxmlformats.org/officeDocument/2006/relationships/oleObject" Target="../embeddings/oleObject120.bin"/><Relationship Id="rId10" Type="http://schemas.openxmlformats.org/officeDocument/2006/relationships/oleObject" Target="../embeddings/oleObject117.bin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59.wmf"/><Relationship Id="rId14" Type="http://schemas.openxmlformats.org/officeDocument/2006/relationships/image" Target="../media/image6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13" Type="http://schemas.openxmlformats.org/officeDocument/2006/relationships/oleObject" Target="../embeddings/oleObject128.bin"/><Relationship Id="rId18" Type="http://schemas.openxmlformats.org/officeDocument/2006/relationships/image" Target="../media/image64.wmf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127.bin"/><Relationship Id="rId17" Type="http://schemas.openxmlformats.org/officeDocument/2006/relationships/oleObject" Target="../embeddings/oleObject130.bin"/><Relationship Id="rId2" Type="http://schemas.openxmlformats.org/officeDocument/2006/relationships/oleObject" Target="../embeddings/oleObject122.bin"/><Relationship Id="rId16" Type="http://schemas.openxmlformats.org/officeDocument/2006/relationships/image" Target="../media/image63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4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5" Type="http://schemas.openxmlformats.org/officeDocument/2006/relationships/oleObject" Target="../embeddings/oleObject129.bin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3.bin"/><Relationship Id="rId9" Type="http://schemas.openxmlformats.org/officeDocument/2006/relationships/image" Target="../media/image59.wmf"/><Relationship Id="rId14" Type="http://schemas.openxmlformats.org/officeDocument/2006/relationships/image" Target="../media/image6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oleObject" Target="../embeddings/oleObject131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5.bin"/><Relationship Id="rId13" Type="http://schemas.openxmlformats.org/officeDocument/2006/relationships/oleObject" Target="../embeddings/oleObject138.bin"/><Relationship Id="rId18" Type="http://schemas.openxmlformats.org/officeDocument/2006/relationships/image" Target="../media/image66.wmf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137.bin"/><Relationship Id="rId17" Type="http://schemas.openxmlformats.org/officeDocument/2006/relationships/oleObject" Target="../embeddings/oleObject140.bin"/><Relationship Id="rId2" Type="http://schemas.openxmlformats.org/officeDocument/2006/relationships/oleObject" Target="../embeddings/oleObject132.bin"/><Relationship Id="rId16" Type="http://schemas.openxmlformats.org/officeDocument/2006/relationships/image" Target="../media/image63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34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5" Type="http://schemas.openxmlformats.org/officeDocument/2006/relationships/oleObject" Target="../embeddings/oleObject139.bin"/><Relationship Id="rId10" Type="http://schemas.openxmlformats.org/officeDocument/2006/relationships/oleObject" Target="../embeddings/oleObject136.bin"/><Relationship Id="rId4" Type="http://schemas.openxmlformats.org/officeDocument/2006/relationships/oleObject" Target="../embeddings/oleObject133.bin"/><Relationship Id="rId9" Type="http://schemas.openxmlformats.org/officeDocument/2006/relationships/image" Target="../media/image59.wmf"/><Relationship Id="rId14" Type="http://schemas.openxmlformats.org/officeDocument/2006/relationships/image" Target="../media/image6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4.bin"/><Relationship Id="rId13" Type="http://schemas.openxmlformats.org/officeDocument/2006/relationships/oleObject" Target="../embeddings/oleObject147.bin"/><Relationship Id="rId18" Type="http://schemas.openxmlformats.org/officeDocument/2006/relationships/image" Target="../media/image67.wmf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146.bin"/><Relationship Id="rId17" Type="http://schemas.openxmlformats.org/officeDocument/2006/relationships/oleObject" Target="../embeddings/oleObject149.bin"/><Relationship Id="rId2" Type="http://schemas.openxmlformats.org/officeDocument/2006/relationships/oleObject" Target="../embeddings/oleObject141.bin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43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5" Type="http://schemas.openxmlformats.org/officeDocument/2006/relationships/oleObject" Target="../embeddings/oleObject148.bin"/><Relationship Id="rId10" Type="http://schemas.openxmlformats.org/officeDocument/2006/relationships/oleObject" Target="../embeddings/oleObject145.bin"/><Relationship Id="rId4" Type="http://schemas.openxmlformats.org/officeDocument/2006/relationships/oleObject" Target="../embeddings/oleObject142.bin"/><Relationship Id="rId9" Type="http://schemas.openxmlformats.org/officeDocument/2006/relationships/image" Target="../media/image59.wmf"/><Relationship Id="rId14" Type="http://schemas.openxmlformats.org/officeDocument/2006/relationships/image" Target="../media/image6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oleObject" Target="../embeddings/oleObject150.bin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13" Type="http://schemas.openxmlformats.org/officeDocument/2006/relationships/oleObject" Target="../embeddings/oleObject157.bin"/><Relationship Id="rId18" Type="http://schemas.openxmlformats.org/officeDocument/2006/relationships/image" Target="../media/image69.wmf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156.bin"/><Relationship Id="rId17" Type="http://schemas.openxmlformats.org/officeDocument/2006/relationships/oleObject" Target="../embeddings/oleObject159.bin"/><Relationship Id="rId2" Type="http://schemas.openxmlformats.org/officeDocument/2006/relationships/oleObject" Target="../embeddings/oleObject151.bin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53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5" Type="http://schemas.openxmlformats.org/officeDocument/2006/relationships/oleObject" Target="../embeddings/oleObject158.bin"/><Relationship Id="rId10" Type="http://schemas.openxmlformats.org/officeDocument/2006/relationships/oleObject" Target="../embeddings/oleObject155.bin"/><Relationship Id="rId4" Type="http://schemas.openxmlformats.org/officeDocument/2006/relationships/oleObject" Target="../embeddings/oleObject152.bin"/><Relationship Id="rId9" Type="http://schemas.openxmlformats.org/officeDocument/2006/relationships/image" Target="../media/image59.wmf"/><Relationship Id="rId14" Type="http://schemas.openxmlformats.org/officeDocument/2006/relationships/image" Target="../media/image6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3.bin"/><Relationship Id="rId13" Type="http://schemas.openxmlformats.org/officeDocument/2006/relationships/oleObject" Target="../embeddings/oleObject166.bin"/><Relationship Id="rId18" Type="http://schemas.openxmlformats.org/officeDocument/2006/relationships/image" Target="../media/image70.wmf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165.bin"/><Relationship Id="rId17" Type="http://schemas.openxmlformats.org/officeDocument/2006/relationships/oleObject" Target="../embeddings/oleObject168.bin"/><Relationship Id="rId2" Type="http://schemas.openxmlformats.org/officeDocument/2006/relationships/oleObject" Target="../embeddings/oleObject160.bin"/><Relationship Id="rId16" Type="http://schemas.openxmlformats.org/officeDocument/2006/relationships/image" Target="../media/image63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2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5" Type="http://schemas.openxmlformats.org/officeDocument/2006/relationships/oleObject" Target="../embeddings/oleObject167.bin"/><Relationship Id="rId10" Type="http://schemas.openxmlformats.org/officeDocument/2006/relationships/oleObject" Target="../embeddings/oleObject164.bin"/><Relationship Id="rId4" Type="http://schemas.openxmlformats.org/officeDocument/2006/relationships/oleObject" Target="../embeddings/oleObject161.bin"/><Relationship Id="rId9" Type="http://schemas.openxmlformats.org/officeDocument/2006/relationships/image" Target="../media/image59.wmf"/><Relationship Id="rId14" Type="http://schemas.openxmlformats.org/officeDocument/2006/relationships/image" Target="../media/image6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2.bin"/><Relationship Id="rId13" Type="http://schemas.openxmlformats.org/officeDocument/2006/relationships/oleObject" Target="../embeddings/oleObject175.bin"/><Relationship Id="rId18" Type="http://schemas.openxmlformats.org/officeDocument/2006/relationships/image" Target="../media/image72.wmf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174.bin"/><Relationship Id="rId17" Type="http://schemas.openxmlformats.org/officeDocument/2006/relationships/oleObject" Target="../embeddings/oleObject177.bin"/><Relationship Id="rId2" Type="http://schemas.openxmlformats.org/officeDocument/2006/relationships/oleObject" Target="../embeddings/oleObject169.bin"/><Relationship Id="rId16" Type="http://schemas.openxmlformats.org/officeDocument/2006/relationships/image" Target="../media/image71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1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5" Type="http://schemas.openxmlformats.org/officeDocument/2006/relationships/oleObject" Target="../embeddings/oleObject176.bin"/><Relationship Id="rId10" Type="http://schemas.openxmlformats.org/officeDocument/2006/relationships/oleObject" Target="../embeddings/oleObject173.bin"/><Relationship Id="rId4" Type="http://schemas.openxmlformats.org/officeDocument/2006/relationships/oleObject" Target="../embeddings/oleObject170.bin"/><Relationship Id="rId9" Type="http://schemas.openxmlformats.org/officeDocument/2006/relationships/image" Target="../media/image59.wmf"/><Relationship Id="rId14" Type="http://schemas.openxmlformats.org/officeDocument/2006/relationships/image" Target="../media/image61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186.bin"/><Relationship Id="rId26" Type="http://schemas.openxmlformats.org/officeDocument/2006/relationships/oleObject" Target="../embeddings/oleObject190.bin"/><Relationship Id="rId3" Type="http://schemas.openxmlformats.org/officeDocument/2006/relationships/image" Target="../media/image20.wmf"/><Relationship Id="rId21" Type="http://schemas.openxmlformats.org/officeDocument/2006/relationships/image" Target="../media/image76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83.bin"/><Relationship Id="rId17" Type="http://schemas.openxmlformats.org/officeDocument/2006/relationships/image" Target="../media/image75.wmf"/><Relationship Id="rId25" Type="http://schemas.openxmlformats.org/officeDocument/2006/relationships/image" Target="../media/image30.wmf"/><Relationship Id="rId2" Type="http://schemas.openxmlformats.org/officeDocument/2006/relationships/oleObject" Target="../embeddings/oleObject178.bin"/><Relationship Id="rId16" Type="http://schemas.openxmlformats.org/officeDocument/2006/relationships/oleObject" Target="../embeddings/oleObject185.bin"/><Relationship Id="rId20" Type="http://schemas.openxmlformats.org/officeDocument/2006/relationships/oleObject" Target="../embeddings/oleObject18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80.bin"/><Relationship Id="rId11" Type="http://schemas.openxmlformats.org/officeDocument/2006/relationships/image" Target="../media/image44.wmf"/><Relationship Id="rId24" Type="http://schemas.openxmlformats.org/officeDocument/2006/relationships/oleObject" Target="../embeddings/oleObject189.bin"/><Relationship Id="rId5" Type="http://schemas.openxmlformats.org/officeDocument/2006/relationships/image" Target="../media/image10.wmf"/><Relationship Id="rId15" Type="http://schemas.openxmlformats.org/officeDocument/2006/relationships/image" Target="../media/image74.wmf"/><Relationship Id="rId23" Type="http://schemas.openxmlformats.org/officeDocument/2006/relationships/image" Target="../media/image48.wmf"/><Relationship Id="rId28" Type="http://schemas.openxmlformats.org/officeDocument/2006/relationships/slide" Target="slide10.xml"/><Relationship Id="rId10" Type="http://schemas.openxmlformats.org/officeDocument/2006/relationships/oleObject" Target="../embeddings/oleObject182.bin"/><Relationship Id="rId19" Type="http://schemas.openxmlformats.org/officeDocument/2006/relationships/image" Target="../media/image46.wmf"/><Relationship Id="rId4" Type="http://schemas.openxmlformats.org/officeDocument/2006/relationships/oleObject" Target="../embeddings/oleObject179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184.bin"/><Relationship Id="rId22" Type="http://schemas.openxmlformats.org/officeDocument/2006/relationships/oleObject" Target="../embeddings/oleObject188.bin"/><Relationship Id="rId27" Type="http://schemas.openxmlformats.org/officeDocument/2006/relationships/image" Target="../media/image29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3" Type="http://schemas.openxmlformats.org/officeDocument/2006/relationships/image" Target="../media/image31.wmf"/><Relationship Id="rId7" Type="http://schemas.openxmlformats.org/officeDocument/2006/relationships/oleObject" Target="../embeddings/oleObject194.bin"/><Relationship Id="rId12" Type="http://schemas.openxmlformats.org/officeDocument/2006/relationships/oleObject" Target="../embeddings/oleObject197.bin"/><Relationship Id="rId17" Type="http://schemas.openxmlformats.org/officeDocument/2006/relationships/slide" Target="slide13.xml"/><Relationship Id="rId2" Type="http://schemas.openxmlformats.org/officeDocument/2006/relationships/oleObject" Target="../embeddings/oleObject191.bin"/><Relationship Id="rId16" Type="http://schemas.openxmlformats.org/officeDocument/2006/relationships/image" Target="../media/image3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196.bin"/><Relationship Id="rId5" Type="http://schemas.openxmlformats.org/officeDocument/2006/relationships/oleObject" Target="../embeddings/oleObject193.bin"/><Relationship Id="rId15" Type="http://schemas.openxmlformats.org/officeDocument/2006/relationships/oleObject" Target="../embeddings/oleObject199.bin"/><Relationship Id="rId10" Type="http://schemas.openxmlformats.org/officeDocument/2006/relationships/image" Target="../media/image34.wmf"/><Relationship Id="rId4" Type="http://schemas.openxmlformats.org/officeDocument/2006/relationships/oleObject" Target="../embeddings/oleObject192.bin"/><Relationship Id="rId9" Type="http://schemas.openxmlformats.org/officeDocument/2006/relationships/oleObject" Target="../embeddings/oleObject195.bin"/><Relationship Id="rId14" Type="http://schemas.openxmlformats.org/officeDocument/2006/relationships/oleObject" Target="../embeddings/oleObject19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3.bin"/><Relationship Id="rId13" Type="http://schemas.openxmlformats.org/officeDocument/2006/relationships/image" Target="../media/image82.wmf"/><Relationship Id="rId18" Type="http://schemas.openxmlformats.org/officeDocument/2006/relationships/oleObject" Target="../embeddings/oleObject208.bin"/><Relationship Id="rId26" Type="http://schemas.openxmlformats.org/officeDocument/2006/relationships/oleObject" Target="../embeddings/oleObject212.bin"/><Relationship Id="rId3" Type="http://schemas.openxmlformats.org/officeDocument/2006/relationships/image" Target="../media/image77.wmf"/><Relationship Id="rId21" Type="http://schemas.openxmlformats.org/officeDocument/2006/relationships/image" Target="../media/image86.wmf"/><Relationship Id="rId7" Type="http://schemas.openxmlformats.org/officeDocument/2006/relationships/image" Target="../media/image79.wmf"/><Relationship Id="rId12" Type="http://schemas.openxmlformats.org/officeDocument/2006/relationships/oleObject" Target="../embeddings/oleObject205.bin"/><Relationship Id="rId17" Type="http://schemas.openxmlformats.org/officeDocument/2006/relationships/image" Target="../media/image84.wmf"/><Relationship Id="rId25" Type="http://schemas.openxmlformats.org/officeDocument/2006/relationships/image" Target="../media/image88.wmf"/><Relationship Id="rId2" Type="http://schemas.openxmlformats.org/officeDocument/2006/relationships/oleObject" Target="../embeddings/oleObject200.bin"/><Relationship Id="rId16" Type="http://schemas.openxmlformats.org/officeDocument/2006/relationships/oleObject" Target="../embeddings/oleObject207.bin"/><Relationship Id="rId20" Type="http://schemas.openxmlformats.org/officeDocument/2006/relationships/oleObject" Target="../embeddings/oleObject209.bin"/><Relationship Id="rId29" Type="http://schemas.openxmlformats.org/officeDocument/2006/relationships/image" Target="../media/image90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02.bin"/><Relationship Id="rId11" Type="http://schemas.openxmlformats.org/officeDocument/2006/relationships/image" Target="../media/image81.wmf"/><Relationship Id="rId24" Type="http://schemas.openxmlformats.org/officeDocument/2006/relationships/oleObject" Target="../embeddings/oleObject211.bin"/><Relationship Id="rId32" Type="http://schemas.openxmlformats.org/officeDocument/2006/relationships/slide" Target="slide9.xml"/><Relationship Id="rId5" Type="http://schemas.openxmlformats.org/officeDocument/2006/relationships/image" Target="../media/image78.wmf"/><Relationship Id="rId15" Type="http://schemas.openxmlformats.org/officeDocument/2006/relationships/image" Target="../media/image83.wmf"/><Relationship Id="rId23" Type="http://schemas.openxmlformats.org/officeDocument/2006/relationships/image" Target="../media/image87.wmf"/><Relationship Id="rId28" Type="http://schemas.openxmlformats.org/officeDocument/2006/relationships/oleObject" Target="../embeddings/oleObject213.bin"/><Relationship Id="rId10" Type="http://schemas.openxmlformats.org/officeDocument/2006/relationships/oleObject" Target="../embeddings/oleObject204.bin"/><Relationship Id="rId19" Type="http://schemas.openxmlformats.org/officeDocument/2006/relationships/image" Target="../media/image85.wmf"/><Relationship Id="rId31" Type="http://schemas.openxmlformats.org/officeDocument/2006/relationships/image" Target="../media/image91.wmf"/><Relationship Id="rId4" Type="http://schemas.openxmlformats.org/officeDocument/2006/relationships/oleObject" Target="../embeddings/oleObject201.bin"/><Relationship Id="rId9" Type="http://schemas.openxmlformats.org/officeDocument/2006/relationships/image" Target="../media/image80.wmf"/><Relationship Id="rId14" Type="http://schemas.openxmlformats.org/officeDocument/2006/relationships/oleObject" Target="../embeddings/oleObject206.bin"/><Relationship Id="rId22" Type="http://schemas.openxmlformats.org/officeDocument/2006/relationships/oleObject" Target="../embeddings/oleObject210.bin"/><Relationship Id="rId27" Type="http://schemas.openxmlformats.org/officeDocument/2006/relationships/image" Target="../media/image89.wmf"/><Relationship Id="rId30" Type="http://schemas.openxmlformats.org/officeDocument/2006/relationships/oleObject" Target="../embeddings/oleObject2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220.bin"/><Relationship Id="rId18" Type="http://schemas.openxmlformats.org/officeDocument/2006/relationships/image" Target="../media/image94.wmf"/><Relationship Id="rId3" Type="http://schemas.openxmlformats.org/officeDocument/2006/relationships/oleObject" Target="../embeddings/oleObject215.bin"/><Relationship Id="rId21" Type="http://schemas.openxmlformats.org/officeDocument/2006/relationships/slide" Target="slide8.xml"/><Relationship Id="rId7" Type="http://schemas.openxmlformats.org/officeDocument/2006/relationships/oleObject" Target="../embeddings/oleObject217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222.bin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93.wmf"/><Relationship Id="rId20" Type="http://schemas.openxmlformats.org/officeDocument/2006/relationships/image" Target="../media/image9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219.bin"/><Relationship Id="rId5" Type="http://schemas.openxmlformats.org/officeDocument/2006/relationships/oleObject" Target="../embeddings/oleObject216.bin"/><Relationship Id="rId15" Type="http://schemas.openxmlformats.org/officeDocument/2006/relationships/oleObject" Target="../embeddings/oleObject221.bin"/><Relationship Id="rId10" Type="http://schemas.openxmlformats.org/officeDocument/2006/relationships/image" Target="../media/image92.wmf"/><Relationship Id="rId19" Type="http://schemas.openxmlformats.org/officeDocument/2006/relationships/oleObject" Target="../embeddings/oleObject223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18.bin"/><Relationship Id="rId14" Type="http://schemas.openxmlformats.org/officeDocument/2006/relationships/image" Target="../media/image15.wmf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3.wmf"/><Relationship Id="rId18" Type="http://schemas.openxmlformats.org/officeDocument/2006/relationships/oleObject" Target="../embeddings/oleObject232.bin"/><Relationship Id="rId26" Type="http://schemas.openxmlformats.org/officeDocument/2006/relationships/oleObject" Target="../embeddings/oleObject236.bin"/><Relationship Id="rId39" Type="http://schemas.openxmlformats.org/officeDocument/2006/relationships/oleObject" Target="../embeddings/oleObject243.bin"/><Relationship Id="rId21" Type="http://schemas.openxmlformats.org/officeDocument/2006/relationships/image" Target="../media/image45.wmf"/><Relationship Id="rId34" Type="http://schemas.openxmlformats.org/officeDocument/2006/relationships/oleObject" Target="../embeddings/oleObject240.bin"/><Relationship Id="rId42" Type="http://schemas.openxmlformats.org/officeDocument/2006/relationships/image" Target="../media/image36.wmf"/><Relationship Id="rId7" Type="http://schemas.openxmlformats.org/officeDocument/2006/relationships/image" Target="../media/image30.wmf"/><Relationship Id="rId2" Type="http://schemas.openxmlformats.org/officeDocument/2006/relationships/oleObject" Target="../embeddings/oleObject224.bin"/><Relationship Id="rId16" Type="http://schemas.openxmlformats.org/officeDocument/2006/relationships/oleObject" Target="../embeddings/oleObject231.bin"/><Relationship Id="rId29" Type="http://schemas.openxmlformats.org/officeDocument/2006/relationships/image" Target="../media/image48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6.bin"/><Relationship Id="rId11" Type="http://schemas.openxmlformats.org/officeDocument/2006/relationships/image" Target="../media/image42.wmf"/><Relationship Id="rId24" Type="http://schemas.openxmlformats.org/officeDocument/2006/relationships/oleObject" Target="../embeddings/oleObject235.bin"/><Relationship Id="rId32" Type="http://schemas.openxmlformats.org/officeDocument/2006/relationships/oleObject" Target="../embeddings/oleObject239.bin"/><Relationship Id="rId37" Type="http://schemas.openxmlformats.org/officeDocument/2006/relationships/oleObject" Target="../embeddings/oleObject242.bin"/><Relationship Id="rId40" Type="http://schemas.openxmlformats.org/officeDocument/2006/relationships/image" Target="../media/image31.wmf"/><Relationship Id="rId45" Type="http://schemas.openxmlformats.org/officeDocument/2006/relationships/oleObject" Target="../embeddings/oleObject246.bin"/><Relationship Id="rId5" Type="http://schemas.openxmlformats.org/officeDocument/2006/relationships/image" Target="../media/image29.wmf"/><Relationship Id="rId15" Type="http://schemas.openxmlformats.org/officeDocument/2006/relationships/image" Target="../media/image44.wmf"/><Relationship Id="rId23" Type="http://schemas.openxmlformats.org/officeDocument/2006/relationships/image" Target="../media/image46.wmf"/><Relationship Id="rId28" Type="http://schemas.openxmlformats.org/officeDocument/2006/relationships/oleObject" Target="../embeddings/oleObject237.bin"/><Relationship Id="rId36" Type="http://schemas.openxmlformats.org/officeDocument/2006/relationships/oleObject" Target="../embeddings/oleObject241.bin"/><Relationship Id="rId10" Type="http://schemas.openxmlformats.org/officeDocument/2006/relationships/oleObject" Target="../embeddings/oleObject228.bin"/><Relationship Id="rId19" Type="http://schemas.openxmlformats.org/officeDocument/2006/relationships/image" Target="../media/image11.wmf"/><Relationship Id="rId31" Type="http://schemas.openxmlformats.org/officeDocument/2006/relationships/image" Target="../media/image49.wmf"/><Relationship Id="rId44" Type="http://schemas.openxmlformats.org/officeDocument/2006/relationships/image" Target="../media/image12.wmf"/><Relationship Id="rId4" Type="http://schemas.openxmlformats.org/officeDocument/2006/relationships/oleObject" Target="../embeddings/oleObject225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30.bin"/><Relationship Id="rId22" Type="http://schemas.openxmlformats.org/officeDocument/2006/relationships/oleObject" Target="../embeddings/oleObject234.bin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238.bin"/><Relationship Id="rId35" Type="http://schemas.openxmlformats.org/officeDocument/2006/relationships/image" Target="../media/image38.wmf"/><Relationship Id="rId43" Type="http://schemas.openxmlformats.org/officeDocument/2006/relationships/oleObject" Target="../embeddings/oleObject245.bin"/><Relationship Id="rId8" Type="http://schemas.openxmlformats.org/officeDocument/2006/relationships/oleObject" Target="../embeddings/oleObject227.bin"/><Relationship Id="rId3" Type="http://schemas.openxmlformats.org/officeDocument/2006/relationships/image" Target="../media/image28.wmf"/><Relationship Id="rId12" Type="http://schemas.openxmlformats.org/officeDocument/2006/relationships/oleObject" Target="../embeddings/oleObject229.bin"/><Relationship Id="rId17" Type="http://schemas.openxmlformats.org/officeDocument/2006/relationships/image" Target="../media/image10.wmf"/><Relationship Id="rId25" Type="http://schemas.openxmlformats.org/officeDocument/2006/relationships/image" Target="../media/image47.wmf"/><Relationship Id="rId33" Type="http://schemas.openxmlformats.org/officeDocument/2006/relationships/image" Target="../media/image50.wmf"/><Relationship Id="rId38" Type="http://schemas.openxmlformats.org/officeDocument/2006/relationships/image" Target="../media/image35.wmf"/><Relationship Id="rId46" Type="http://schemas.openxmlformats.org/officeDocument/2006/relationships/oleObject" Target="../embeddings/oleObject247.bin"/><Relationship Id="rId20" Type="http://schemas.openxmlformats.org/officeDocument/2006/relationships/oleObject" Target="../embeddings/oleObject233.bin"/><Relationship Id="rId41" Type="http://schemas.openxmlformats.org/officeDocument/2006/relationships/oleObject" Target="../embeddings/oleObject24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slide" Target="slide30.xml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reeform 20">
            <a:extLst>
              <a:ext uri="{FF2B5EF4-FFF2-40B4-BE49-F238E27FC236}">
                <a16:creationId xmlns:a16="http://schemas.microsoft.com/office/drawing/2014/main" id="{884D7B0D-AFE5-4DEE-BC39-F6355AD0EBD8}"/>
              </a:ext>
            </a:extLst>
          </p:cNvPr>
          <p:cNvSpPr>
            <a:spLocks/>
          </p:cNvSpPr>
          <p:nvPr/>
        </p:nvSpPr>
        <p:spPr bwMode="auto">
          <a:xfrm>
            <a:off x="1809842" y="711199"/>
            <a:ext cx="8187483" cy="5555233"/>
          </a:xfrm>
          <a:custGeom>
            <a:avLst/>
            <a:gdLst>
              <a:gd name="T0" fmla="*/ 1497012 w 4065"/>
              <a:gd name="T1" fmla="*/ 841375 h 2880"/>
              <a:gd name="T2" fmla="*/ 1350962 w 4065"/>
              <a:gd name="T3" fmla="*/ 942975 h 2880"/>
              <a:gd name="T4" fmla="*/ 1133475 w 4065"/>
              <a:gd name="T5" fmla="*/ 1044575 h 2880"/>
              <a:gd name="T6" fmla="*/ 1060450 w 4065"/>
              <a:gd name="T7" fmla="*/ 1089025 h 2880"/>
              <a:gd name="T8" fmla="*/ 741362 w 4065"/>
              <a:gd name="T9" fmla="*/ 1566862 h 2880"/>
              <a:gd name="T10" fmla="*/ 466725 w 4065"/>
              <a:gd name="T11" fmla="*/ 2060575 h 2880"/>
              <a:gd name="T12" fmla="*/ 233363 w 4065"/>
              <a:gd name="T13" fmla="*/ 2466975 h 2880"/>
              <a:gd name="T14" fmla="*/ 117475 w 4065"/>
              <a:gd name="T15" fmla="*/ 2700337 h 2880"/>
              <a:gd name="T16" fmla="*/ 60325 w 4065"/>
              <a:gd name="T17" fmla="*/ 3090862 h 2880"/>
              <a:gd name="T18" fmla="*/ 117475 w 4065"/>
              <a:gd name="T19" fmla="*/ 3440113 h 2880"/>
              <a:gd name="T20" fmla="*/ 538163 w 4065"/>
              <a:gd name="T21" fmla="*/ 3919538 h 2880"/>
              <a:gd name="T22" fmla="*/ 684212 w 4065"/>
              <a:gd name="T23" fmla="*/ 3962400 h 2880"/>
              <a:gd name="T24" fmla="*/ 1249362 w 4065"/>
              <a:gd name="T25" fmla="*/ 4137025 h 2880"/>
              <a:gd name="T26" fmla="*/ 1844675 w 4065"/>
              <a:gd name="T27" fmla="*/ 4325938 h 2880"/>
              <a:gd name="T28" fmla="*/ 2208213 w 4065"/>
              <a:gd name="T29" fmla="*/ 4368800 h 2880"/>
              <a:gd name="T30" fmla="*/ 2498725 w 4065"/>
              <a:gd name="T31" fmla="*/ 4441825 h 2880"/>
              <a:gd name="T32" fmla="*/ 2803525 w 4065"/>
              <a:gd name="T33" fmla="*/ 4572000 h 2880"/>
              <a:gd name="T34" fmla="*/ 3092450 w 4065"/>
              <a:gd name="T35" fmla="*/ 4498975 h 2880"/>
              <a:gd name="T36" fmla="*/ 4413250 w 4065"/>
              <a:gd name="T37" fmla="*/ 4310063 h 2880"/>
              <a:gd name="T38" fmla="*/ 5067300 w 4065"/>
              <a:gd name="T39" fmla="*/ 4340225 h 2880"/>
              <a:gd name="T40" fmla="*/ 5270500 w 4065"/>
              <a:gd name="T41" fmla="*/ 4441825 h 2880"/>
              <a:gd name="T42" fmla="*/ 5589587 w 4065"/>
              <a:gd name="T43" fmla="*/ 4325938 h 2880"/>
              <a:gd name="T44" fmla="*/ 6024562 w 4065"/>
              <a:gd name="T45" fmla="*/ 4021138 h 2880"/>
              <a:gd name="T46" fmla="*/ 6156325 w 4065"/>
              <a:gd name="T47" fmla="*/ 3787775 h 2880"/>
              <a:gd name="T48" fmla="*/ 6343650 w 4065"/>
              <a:gd name="T49" fmla="*/ 3163887 h 2880"/>
              <a:gd name="T50" fmla="*/ 6402387 w 4065"/>
              <a:gd name="T51" fmla="*/ 2932112 h 2880"/>
              <a:gd name="T52" fmla="*/ 6373812 w 4065"/>
              <a:gd name="T53" fmla="*/ 2017713 h 2880"/>
              <a:gd name="T54" fmla="*/ 6140450 w 4065"/>
              <a:gd name="T55" fmla="*/ 1668463 h 2880"/>
              <a:gd name="T56" fmla="*/ 6140450 w 4065"/>
              <a:gd name="T57" fmla="*/ 581025 h 2880"/>
              <a:gd name="T58" fmla="*/ 6010275 w 4065"/>
              <a:gd name="T59" fmla="*/ 231775 h 2880"/>
              <a:gd name="T60" fmla="*/ 5821362 w 4065"/>
              <a:gd name="T61" fmla="*/ 130175 h 2880"/>
              <a:gd name="T62" fmla="*/ 5372100 w 4065"/>
              <a:gd name="T63" fmla="*/ 14288 h 2880"/>
              <a:gd name="T64" fmla="*/ 4951412 w 4065"/>
              <a:gd name="T65" fmla="*/ 28575 h 2880"/>
              <a:gd name="T66" fmla="*/ 4268788 w 4065"/>
              <a:gd name="T67" fmla="*/ 231775 h 2880"/>
              <a:gd name="T68" fmla="*/ 3978275 w 4065"/>
              <a:gd name="T69" fmla="*/ 420688 h 2880"/>
              <a:gd name="T70" fmla="*/ 3702050 w 4065"/>
              <a:gd name="T71" fmla="*/ 550863 h 2880"/>
              <a:gd name="T72" fmla="*/ 3224212 w 4065"/>
              <a:gd name="T73" fmla="*/ 508000 h 2880"/>
              <a:gd name="T74" fmla="*/ 2787650 w 4065"/>
              <a:gd name="T75" fmla="*/ 406400 h 2880"/>
              <a:gd name="T76" fmla="*/ 2324100 w 4065"/>
              <a:gd name="T77" fmla="*/ 347662 h 2880"/>
              <a:gd name="T78" fmla="*/ 1743075 w 4065"/>
              <a:gd name="T79" fmla="*/ 638175 h 288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4065"/>
              <a:gd name="T121" fmla="*/ 0 h 2880"/>
              <a:gd name="T122" fmla="*/ 4065 w 4065"/>
              <a:gd name="T123" fmla="*/ 2880 h 2880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4065" h="2880">
                <a:moveTo>
                  <a:pt x="1098" y="402"/>
                </a:moveTo>
                <a:cubicBezTo>
                  <a:pt x="1080" y="477"/>
                  <a:pt x="1015" y="512"/>
                  <a:pt x="943" y="530"/>
                </a:cubicBezTo>
                <a:cubicBezTo>
                  <a:pt x="919" y="542"/>
                  <a:pt x="894" y="555"/>
                  <a:pt x="870" y="567"/>
                </a:cubicBezTo>
                <a:cubicBezTo>
                  <a:pt x="860" y="572"/>
                  <a:pt x="859" y="586"/>
                  <a:pt x="851" y="594"/>
                </a:cubicBezTo>
                <a:cubicBezTo>
                  <a:pt x="843" y="602"/>
                  <a:pt x="834" y="608"/>
                  <a:pt x="824" y="613"/>
                </a:cubicBezTo>
                <a:cubicBezTo>
                  <a:pt x="798" y="625"/>
                  <a:pt x="742" y="649"/>
                  <a:pt x="714" y="658"/>
                </a:cubicBezTo>
                <a:cubicBezTo>
                  <a:pt x="708" y="664"/>
                  <a:pt x="703" y="672"/>
                  <a:pt x="696" y="677"/>
                </a:cubicBezTo>
                <a:cubicBezTo>
                  <a:pt x="688" y="682"/>
                  <a:pt x="675" y="679"/>
                  <a:pt x="668" y="686"/>
                </a:cubicBezTo>
                <a:cubicBezTo>
                  <a:pt x="623" y="730"/>
                  <a:pt x="642" y="811"/>
                  <a:pt x="604" y="859"/>
                </a:cubicBezTo>
                <a:cubicBezTo>
                  <a:pt x="565" y="907"/>
                  <a:pt x="511" y="944"/>
                  <a:pt x="467" y="987"/>
                </a:cubicBezTo>
                <a:cubicBezTo>
                  <a:pt x="413" y="1040"/>
                  <a:pt x="393" y="1112"/>
                  <a:pt x="348" y="1170"/>
                </a:cubicBezTo>
                <a:cubicBezTo>
                  <a:pt x="337" y="1215"/>
                  <a:pt x="320" y="1260"/>
                  <a:pt x="294" y="1298"/>
                </a:cubicBezTo>
                <a:cubicBezTo>
                  <a:pt x="280" y="1351"/>
                  <a:pt x="240" y="1375"/>
                  <a:pt x="220" y="1426"/>
                </a:cubicBezTo>
                <a:cubicBezTo>
                  <a:pt x="203" y="1470"/>
                  <a:pt x="182" y="1521"/>
                  <a:pt x="147" y="1554"/>
                </a:cubicBezTo>
                <a:cubicBezTo>
                  <a:pt x="131" y="1603"/>
                  <a:pt x="143" y="1574"/>
                  <a:pt x="102" y="1637"/>
                </a:cubicBezTo>
                <a:cubicBezTo>
                  <a:pt x="89" y="1656"/>
                  <a:pt x="85" y="1681"/>
                  <a:pt x="74" y="1701"/>
                </a:cubicBezTo>
                <a:cubicBezTo>
                  <a:pt x="46" y="1751"/>
                  <a:pt x="24" y="1791"/>
                  <a:pt x="10" y="1847"/>
                </a:cubicBezTo>
                <a:cubicBezTo>
                  <a:pt x="30" y="2012"/>
                  <a:pt x="0" y="1864"/>
                  <a:pt x="38" y="1947"/>
                </a:cubicBezTo>
                <a:cubicBezTo>
                  <a:pt x="46" y="1965"/>
                  <a:pt x="56" y="2002"/>
                  <a:pt x="56" y="2002"/>
                </a:cubicBezTo>
                <a:cubicBezTo>
                  <a:pt x="57" y="2007"/>
                  <a:pt x="70" y="2152"/>
                  <a:pt x="74" y="2167"/>
                </a:cubicBezTo>
                <a:cubicBezTo>
                  <a:pt x="81" y="2192"/>
                  <a:pt x="107" y="2226"/>
                  <a:pt x="120" y="2249"/>
                </a:cubicBezTo>
                <a:cubicBezTo>
                  <a:pt x="174" y="2344"/>
                  <a:pt x="232" y="2428"/>
                  <a:pt x="339" y="2469"/>
                </a:cubicBezTo>
                <a:cubicBezTo>
                  <a:pt x="351" y="2474"/>
                  <a:pt x="364" y="2474"/>
                  <a:pt x="376" y="2478"/>
                </a:cubicBezTo>
                <a:cubicBezTo>
                  <a:pt x="395" y="2483"/>
                  <a:pt x="413" y="2489"/>
                  <a:pt x="431" y="2496"/>
                </a:cubicBezTo>
                <a:cubicBezTo>
                  <a:pt x="616" y="2572"/>
                  <a:pt x="338" y="2467"/>
                  <a:pt x="550" y="2560"/>
                </a:cubicBezTo>
                <a:cubicBezTo>
                  <a:pt x="626" y="2593"/>
                  <a:pt x="706" y="2597"/>
                  <a:pt x="787" y="2606"/>
                </a:cubicBezTo>
                <a:cubicBezTo>
                  <a:pt x="840" y="2623"/>
                  <a:pt x="901" y="2628"/>
                  <a:pt x="952" y="2651"/>
                </a:cubicBezTo>
                <a:cubicBezTo>
                  <a:pt x="1028" y="2686"/>
                  <a:pt x="1077" y="2715"/>
                  <a:pt x="1162" y="2725"/>
                </a:cubicBezTo>
                <a:cubicBezTo>
                  <a:pt x="1189" y="2728"/>
                  <a:pt x="1217" y="2731"/>
                  <a:pt x="1244" y="2734"/>
                </a:cubicBezTo>
                <a:cubicBezTo>
                  <a:pt x="1293" y="2740"/>
                  <a:pt x="1391" y="2752"/>
                  <a:pt x="1391" y="2752"/>
                </a:cubicBezTo>
                <a:cubicBezTo>
                  <a:pt x="1424" y="2760"/>
                  <a:pt x="1458" y="2762"/>
                  <a:pt x="1491" y="2770"/>
                </a:cubicBezTo>
                <a:cubicBezTo>
                  <a:pt x="1519" y="2777"/>
                  <a:pt x="1574" y="2798"/>
                  <a:pt x="1574" y="2798"/>
                </a:cubicBezTo>
                <a:cubicBezTo>
                  <a:pt x="1615" y="2825"/>
                  <a:pt x="1666" y="2844"/>
                  <a:pt x="1711" y="2862"/>
                </a:cubicBezTo>
                <a:cubicBezTo>
                  <a:pt x="1729" y="2869"/>
                  <a:pt x="1766" y="2880"/>
                  <a:pt x="1766" y="2880"/>
                </a:cubicBezTo>
                <a:cubicBezTo>
                  <a:pt x="1796" y="2877"/>
                  <a:pt x="1827" y="2877"/>
                  <a:pt x="1857" y="2871"/>
                </a:cubicBezTo>
                <a:cubicBezTo>
                  <a:pt x="1923" y="2859"/>
                  <a:pt x="1897" y="2855"/>
                  <a:pt x="1948" y="2834"/>
                </a:cubicBezTo>
                <a:cubicBezTo>
                  <a:pt x="1992" y="2816"/>
                  <a:pt x="2005" y="2816"/>
                  <a:pt x="2049" y="2807"/>
                </a:cubicBezTo>
                <a:cubicBezTo>
                  <a:pt x="2269" y="2695"/>
                  <a:pt x="2548" y="2724"/>
                  <a:pt x="2780" y="2715"/>
                </a:cubicBezTo>
                <a:cubicBezTo>
                  <a:pt x="2865" y="2691"/>
                  <a:pt x="2953" y="2682"/>
                  <a:pt x="3036" y="2651"/>
                </a:cubicBezTo>
                <a:cubicBezTo>
                  <a:pt x="3091" y="2679"/>
                  <a:pt x="3139" y="2693"/>
                  <a:pt x="3192" y="2734"/>
                </a:cubicBezTo>
                <a:cubicBezTo>
                  <a:pt x="3207" y="2746"/>
                  <a:pt x="3221" y="2761"/>
                  <a:pt x="3238" y="2770"/>
                </a:cubicBezTo>
                <a:cubicBezTo>
                  <a:pt x="3264" y="2783"/>
                  <a:pt x="3320" y="2798"/>
                  <a:pt x="3320" y="2798"/>
                </a:cubicBezTo>
                <a:cubicBezTo>
                  <a:pt x="3341" y="2796"/>
                  <a:pt x="3402" y="2795"/>
                  <a:pt x="3430" y="2779"/>
                </a:cubicBezTo>
                <a:cubicBezTo>
                  <a:pt x="3464" y="2760"/>
                  <a:pt x="3484" y="2737"/>
                  <a:pt x="3521" y="2725"/>
                </a:cubicBezTo>
                <a:cubicBezTo>
                  <a:pt x="3567" y="2677"/>
                  <a:pt x="3632" y="2646"/>
                  <a:pt x="3686" y="2606"/>
                </a:cubicBezTo>
                <a:cubicBezTo>
                  <a:pt x="3722" y="2579"/>
                  <a:pt x="3766" y="2570"/>
                  <a:pt x="3795" y="2533"/>
                </a:cubicBezTo>
                <a:cubicBezTo>
                  <a:pt x="3809" y="2516"/>
                  <a:pt x="3822" y="2498"/>
                  <a:pt x="3832" y="2478"/>
                </a:cubicBezTo>
                <a:cubicBezTo>
                  <a:pt x="3847" y="2447"/>
                  <a:pt x="3878" y="2386"/>
                  <a:pt x="3878" y="2386"/>
                </a:cubicBezTo>
                <a:cubicBezTo>
                  <a:pt x="3893" y="2325"/>
                  <a:pt x="3920" y="2272"/>
                  <a:pt x="3942" y="2213"/>
                </a:cubicBezTo>
                <a:cubicBezTo>
                  <a:pt x="3954" y="2139"/>
                  <a:pt x="3970" y="2063"/>
                  <a:pt x="3996" y="1993"/>
                </a:cubicBezTo>
                <a:cubicBezTo>
                  <a:pt x="4003" y="1975"/>
                  <a:pt x="4010" y="1957"/>
                  <a:pt x="4015" y="1938"/>
                </a:cubicBezTo>
                <a:cubicBezTo>
                  <a:pt x="4023" y="1908"/>
                  <a:pt x="4033" y="1847"/>
                  <a:pt x="4033" y="1847"/>
                </a:cubicBezTo>
                <a:cubicBezTo>
                  <a:pt x="4048" y="1640"/>
                  <a:pt x="4065" y="1520"/>
                  <a:pt x="4042" y="1307"/>
                </a:cubicBezTo>
                <a:cubicBezTo>
                  <a:pt x="4040" y="1292"/>
                  <a:pt x="4023" y="1284"/>
                  <a:pt x="4015" y="1271"/>
                </a:cubicBezTo>
                <a:cubicBezTo>
                  <a:pt x="3999" y="1246"/>
                  <a:pt x="3982" y="1195"/>
                  <a:pt x="3960" y="1179"/>
                </a:cubicBezTo>
                <a:cubicBezTo>
                  <a:pt x="3912" y="1144"/>
                  <a:pt x="3888" y="1107"/>
                  <a:pt x="3868" y="1051"/>
                </a:cubicBezTo>
                <a:cubicBezTo>
                  <a:pt x="3848" y="912"/>
                  <a:pt x="3861" y="770"/>
                  <a:pt x="3841" y="631"/>
                </a:cubicBezTo>
                <a:cubicBezTo>
                  <a:pt x="3853" y="543"/>
                  <a:pt x="3861" y="455"/>
                  <a:pt x="3868" y="366"/>
                </a:cubicBezTo>
                <a:cubicBezTo>
                  <a:pt x="3862" y="326"/>
                  <a:pt x="3852" y="243"/>
                  <a:pt x="3841" y="210"/>
                </a:cubicBezTo>
                <a:cubicBezTo>
                  <a:pt x="3823" y="157"/>
                  <a:pt x="3819" y="174"/>
                  <a:pt x="3786" y="146"/>
                </a:cubicBezTo>
                <a:cubicBezTo>
                  <a:pt x="3773" y="135"/>
                  <a:pt x="3764" y="120"/>
                  <a:pt x="3750" y="110"/>
                </a:cubicBezTo>
                <a:cubicBezTo>
                  <a:pt x="3729" y="95"/>
                  <a:pt x="3691" y="92"/>
                  <a:pt x="3667" y="82"/>
                </a:cubicBezTo>
                <a:cubicBezTo>
                  <a:pt x="3604" y="56"/>
                  <a:pt x="3551" y="45"/>
                  <a:pt x="3484" y="37"/>
                </a:cubicBezTo>
                <a:cubicBezTo>
                  <a:pt x="3434" y="18"/>
                  <a:pt x="3466" y="29"/>
                  <a:pt x="3384" y="9"/>
                </a:cubicBezTo>
                <a:cubicBezTo>
                  <a:pt x="3372" y="6"/>
                  <a:pt x="3347" y="0"/>
                  <a:pt x="3347" y="0"/>
                </a:cubicBezTo>
                <a:cubicBezTo>
                  <a:pt x="3271" y="6"/>
                  <a:pt x="3193" y="0"/>
                  <a:pt x="3119" y="18"/>
                </a:cubicBezTo>
                <a:cubicBezTo>
                  <a:pt x="3051" y="35"/>
                  <a:pt x="2988" y="47"/>
                  <a:pt x="2918" y="55"/>
                </a:cubicBezTo>
                <a:cubicBezTo>
                  <a:pt x="2835" y="75"/>
                  <a:pt x="2767" y="116"/>
                  <a:pt x="2689" y="146"/>
                </a:cubicBezTo>
                <a:cubicBezTo>
                  <a:pt x="2652" y="184"/>
                  <a:pt x="2599" y="212"/>
                  <a:pt x="2552" y="238"/>
                </a:cubicBezTo>
                <a:cubicBezTo>
                  <a:pt x="2536" y="247"/>
                  <a:pt x="2520" y="254"/>
                  <a:pt x="2506" y="265"/>
                </a:cubicBezTo>
                <a:cubicBezTo>
                  <a:pt x="2496" y="273"/>
                  <a:pt x="2490" y="286"/>
                  <a:pt x="2479" y="293"/>
                </a:cubicBezTo>
                <a:cubicBezTo>
                  <a:pt x="2445" y="316"/>
                  <a:pt x="2372" y="340"/>
                  <a:pt x="2332" y="347"/>
                </a:cubicBezTo>
                <a:cubicBezTo>
                  <a:pt x="2241" y="344"/>
                  <a:pt x="2149" y="346"/>
                  <a:pt x="2058" y="338"/>
                </a:cubicBezTo>
                <a:cubicBezTo>
                  <a:pt x="2047" y="337"/>
                  <a:pt x="2041" y="325"/>
                  <a:pt x="2031" y="320"/>
                </a:cubicBezTo>
                <a:cubicBezTo>
                  <a:pt x="2004" y="307"/>
                  <a:pt x="1968" y="300"/>
                  <a:pt x="1939" y="293"/>
                </a:cubicBezTo>
                <a:cubicBezTo>
                  <a:pt x="1879" y="278"/>
                  <a:pt x="1816" y="272"/>
                  <a:pt x="1756" y="256"/>
                </a:cubicBezTo>
                <a:cubicBezTo>
                  <a:pt x="1716" y="245"/>
                  <a:pt x="1671" y="221"/>
                  <a:pt x="1628" y="219"/>
                </a:cubicBezTo>
                <a:cubicBezTo>
                  <a:pt x="1573" y="216"/>
                  <a:pt x="1519" y="219"/>
                  <a:pt x="1464" y="219"/>
                </a:cubicBezTo>
                <a:lnTo>
                  <a:pt x="1400" y="219"/>
                </a:lnTo>
                <a:lnTo>
                  <a:pt x="1098" y="402"/>
                </a:lnTo>
                <a:close/>
              </a:path>
            </a:pathLst>
          </a:custGeom>
          <a:solidFill>
            <a:srgbClr val="FFFF99">
              <a:alpha val="3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Oval 10">
            <a:extLst>
              <a:ext uri="{FF2B5EF4-FFF2-40B4-BE49-F238E27FC236}">
                <a16:creationId xmlns:a16="http://schemas.microsoft.com/office/drawing/2014/main" id="{24D13EB3-EA64-429B-AC6D-8336222A8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488" y="2114551"/>
            <a:ext cx="1844675" cy="18446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Line 11">
            <a:extLst>
              <a:ext uri="{FF2B5EF4-FFF2-40B4-BE49-F238E27FC236}">
                <a16:creationId xmlns:a16="http://schemas.microsoft.com/office/drawing/2014/main" id="{B6A94149-C728-4561-826A-2B738A8335F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5088" y="3036888"/>
            <a:ext cx="26701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Line 12">
            <a:extLst>
              <a:ext uri="{FF2B5EF4-FFF2-40B4-BE49-F238E27FC236}">
                <a16:creationId xmlns:a16="http://schemas.microsoft.com/office/drawing/2014/main" id="{5A873421-F377-444D-B5D8-653BE0B91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55787" y="2568575"/>
            <a:ext cx="1612900" cy="922338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13">
            <a:extLst>
              <a:ext uri="{FF2B5EF4-FFF2-40B4-BE49-F238E27FC236}">
                <a16:creationId xmlns:a16="http://schemas.microsoft.com/office/drawing/2014/main" id="{0B05A268-3722-439F-9D50-43F8337F31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55787" y="2574925"/>
            <a:ext cx="1612900" cy="922338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14">
            <a:extLst>
              <a:ext uri="{FF2B5EF4-FFF2-40B4-BE49-F238E27FC236}">
                <a16:creationId xmlns:a16="http://schemas.microsoft.com/office/drawing/2014/main" id="{33D4AD8D-D6B3-49CB-9B27-A93CDD979957}"/>
              </a:ext>
            </a:extLst>
          </p:cNvPr>
          <p:cNvSpPr>
            <a:spLocks noChangeShapeType="1"/>
          </p:cNvSpPr>
          <p:nvPr/>
        </p:nvSpPr>
        <p:spPr bwMode="auto">
          <a:xfrm>
            <a:off x="8212974" y="2230438"/>
            <a:ext cx="922338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Line 15">
            <a:extLst>
              <a:ext uri="{FF2B5EF4-FFF2-40B4-BE49-F238E27FC236}">
                <a16:creationId xmlns:a16="http://schemas.microsoft.com/office/drawing/2014/main" id="{43886582-1BCB-4AF2-96E9-04A87B7C78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01863" y="2230438"/>
            <a:ext cx="922337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6">
            <a:extLst>
              <a:ext uri="{FF2B5EF4-FFF2-40B4-BE49-F238E27FC236}">
                <a16:creationId xmlns:a16="http://schemas.microsoft.com/office/drawing/2014/main" id="{A2A83B55-3646-4533-84C9-5BE82E8122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9775" y="2384426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7">
            <a:extLst>
              <a:ext uri="{FF2B5EF4-FFF2-40B4-BE49-F238E27FC236}">
                <a16:creationId xmlns:a16="http://schemas.microsoft.com/office/drawing/2014/main" id="{9F58B180-7808-4BD4-ACA9-D8CE702FB1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9775" y="2384426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Freeform 8">
            <a:extLst>
              <a:ext uri="{FF2B5EF4-FFF2-40B4-BE49-F238E27FC236}">
                <a16:creationId xmlns:a16="http://schemas.microsoft.com/office/drawing/2014/main" id="{CF6555EC-E902-4859-A542-91A5E401F389}"/>
              </a:ext>
            </a:extLst>
          </p:cNvPr>
          <p:cNvSpPr>
            <a:spLocks/>
          </p:cNvSpPr>
          <p:nvPr/>
        </p:nvSpPr>
        <p:spPr bwMode="auto">
          <a:xfrm rot="21408169">
            <a:off x="2728330" y="4010192"/>
            <a:ext cx="6774454" cy="1838325"/>
          </a:xfrm>
          <a:custGeom>
            <a:avLst/>
            <a:gdLst>
              <a:gd name="T0" fmla="*/ 0 w 3654"/>
              <a:gd name="T1" fmla="*/ 914400 h 1158"/>
              <a:gd name="T2" fmla="*/ 476250 w 3654"/>
              <a:gd name="T3" fmla="*/ 457200 h 1158"/>
              <a:gd name="T4" fmla="*/ 723900 w 3654"/>
              <a:gd name="T5" fmla="*/ 266700 h 1158"/>
              <a:gd name="T6" fmla="*/ 971550 w 3654"/>
              <a:gd name="T7" fmla="*/ 114300 h 1158"/>
              <a:gd name="T8" fmla="*/ 1447800 w 3654"/>
              <a:gd name="T9" fmla="*/ 0 h 1158"/>
              <a:gd name="T10" fmla="*/ 1943100 w 3654"/>
              <a:gd name="T11" fmla="*/ 114300 h 1158"/>
              <a:gd name="T12" fmla="*/ 2181225 w 3654"/>
              <a:gd name="T13" fmla="*/ 266700 h 1158"/>
              <a:gd name="T14" fmla="*/ 2428875 w 3654"/>
              <a:gd name="T15" fmla="*/ 457200 h 1158"/>
              <a:gd name="T16" fmla="*/ 2895600 w 3654"/>
              <a:gd name="T17" fmla="*/ 914400 h 1158"/>
              <a:gd name="T18" fmla="*/ 3371851 w 3654"/>
              <a:gd name="T19" fmla="*/ 1381125 h 1158"/>
              <a:gd name="T20" fmla="*/ 3619501 w 3654"/>
              <a:gd name="T21" fmla="*/ 1571625 h 1158"/>
              <a:gd name="T22" fmla="*/ 3867151 w 3654"/>
              <a:gd name="T23" fmla="*/ 1724025 h 1158"/>
              <a:gd name="T24" fmla="*/ 4333875 w 3654"/>
              <a:gd name="T25" fmla="*/ 1838325 h 1158"/>
              <a:gd name="T26" fmla="*/ 4838700 w 3654"/>
              <a:gd name="T27" fmla="*/ 1724025 h 1158"/>
              <a:gd name="T28" fmla="*/ 5057775 w 3654"/>
              <a:gd name="T29" fmla="*/ 1581150 h 1158"/>
              <a:gd name="T30" fmla="*/ 5314950 w 3654"/>
              <a:gd name="T31" fmla="*/ 1381125 h 1158"/>
              <a:gd name="T32" fmla="*/ 5800725 w 3654"/>
              <a:gd name="T33" fmla="*/ 914400 h 11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54"/>
              <a:gd name="T52" fmla="*/ 0 h 1158"/>
              <a:gd name="T53" fmla="*/ 3654 w 3654"/>
              <a:gd name="T54" fmla="*/ 1158 h 11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54" h="1158">
                <a:moveTo>
                  <a:pt x="0" y="576"/>
                </a:moveTo>
                <a:cubicBezTo>
                  <a:pt x="112" y="466"/>
                  <a:pt x="224" y="356"/>
                  <a:pt x="300" y="288"/>
                </a:cubicBezTo>
                <a:cubicBezTo>
                  <a:pt x="376" y="220"/>
                  <a:pt x="404" y="204"/>
                  <a:pt x="456" y="168"/>
                </a:cubicBezTo>
                <a:cubicBezTo>
                  <a:pt x="508" y="132"/>
                  <a:pt x="536" y="100"/>
                  <a:pt x="612" y="72"/>
                </a:cubicBezTo>
                <a:cubicBezTo>
                  <a:pt x="688" y="44"/>
                  <a:pt x="810" y="0"/>
                  <a:pt x="912" y="0"/>
                </a:cubicBezTo>
                <a:cubicBezTo>
                  <a:pt x="1014" y="0"/>
                  <a:pt x="1147" y="44"/>
                  <a:pt x="1224" y="72"/>
                </a:cubicBezTo>
                <a:cubicBezTo>
                  <a:pt x="1301" y="100"/>
                  <a:pt x="1323" y="132"/>
                  <a:pt x="1374" y="168"/>
                </a:cubicBezTo>
                <a:cubicBezTo>
                  <a:pt x="1425" y="204"/>
                  <a:pt x="1455" y="220"/>
                  <a:pt x="1530" y="288"/>
                </a:cubicBezTo>
                <a:cubicBezTo>
                  <a:pt x="1605" y="356"/>
                  <a:pt x="1725" y="479"/>
                  <a:pt x="1824" y="576"/>
                </a:cubicBezTo>
                <a:cubicBezTo>
                  <a:pt x="1923" y="673"/>
                  <a:pt x="2048" y="801"/>
                  <a:pt x="2124" y="870"/>
                </a:cubicBezTo>
                <a:cubicBezTo>
                  <a:pt x="2200" y="939"/>
                  <a:pt x="2228" y="954"/>
                  <a:pt x="2280" y="990"/>
                </a:cubicBezTo>
                <a:cubicBezTo>
                  <a:pt x="2332" y="1026"/>
                  <a:pt x="2361" y="1058"/>
                  <a:pt x="2436" y="1086"/>
                </a:cubicBezTo>
                <a:cubicBezTo>
                  <a:pt x="2511" y="1114"/>
                  <a:pt x="2628" y="1158"/>
                  <a:pt x="2730" y="1158"/>
                </a:cubicBezTo>
                <a:cubicBezTo>
                  <a:pt x="2832" y="1158"/>
                  <a:pt x="2972" y="1113"/>
                  <a:pt x="3048" y="1086"/>
                </a:cubicBezTo>
                <a:cubicBezTo>
                  <a:pt x="3124" y="1059"/>
                  <a:pt x="3136" y="1032"/>
                  <a:pt x="3186" y="996"/>
                </a:cubicBezTo>
                <a:cubicBezTo>
                  <a:pt x="3236" y="960"/>
                  <a:pt x="3270" y="940"/>
                  <a:pt x="3348" y="870"/>
                </a:cubicBezTo>
                <a:cubicBezTo>
                  <a:pt x="3426" y="800"/>
                  <a:pt x="3540" y="688"/>
                  <a:pt x="3654" y="576"/>
                </a:cubicBezTo>
              </a:path>
            </a:pathLst>
          </a:custGeom>
          <a:noFill/>
          <a:ln w="9525">
            <a:solidFill>
              <a:srgbClr val="00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AutoShape 5">
            <a:extLst>
              <a:ext uri="{FF2B5EF4-FFF2-40B4-BE49-F238E27FC236}">
                <a16:creationId xmlns:a16="http://schemas.microsoft.com/office/drawing/2014/main" id="{030CB440-76A1-4EAA-B602-195A6B20D894}"/>
              </a:ext>
            </a:extLst>
          </p:cNvPr>
          <p:cNvSpPr>
            <a:spLocks noChangeArrowheads="1"/>
          </p:cNvSpPr>
          <p:nvPr/>
        </p:nvSpPr>
        <p:spPr bwMode="auto">
          <a:xfrm rot="2147845" flipH="1">
            <a:off x="5182438" y="1866900"/>
            <a:ext cx="2847975" cy="1627188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8" name="WordArt 4">
            <a:extLst>
              <a:ext uri="{FF2B5EF4-FFF2-40B4-BE49-F238E27FC236}">
                <a16:creationId xmlns:a16="http://schemas.microsoft.com/office/drawing/2014/main" id="{FC09CD49-C4E6-4663-9AFE-78718A0CBCB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0649339">
            <a:off x="1243535" y="1932576"/>
            <a:ext cx="10020414" cy="14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9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Lucida Calligraphy" panose="03010101010101010101" pitchFamily="66" charset="0"/>
              </a:rPr>
              <a:t>Trigonometry</a:t>
            </a:r>
          </a:p>
        </p:txBody>
      </p:sp>
      <p:sp>
        <p:nvSpPr>
          <p:cNvPr id="1039" name="Text Box 7">
            <a:extLst>
              <a:ext uri="{FF2B5EF4-FFF2-40B4-BE49-F238E27FC236}">
                <a16:creationId xmlns:a16="http://schemas.microsoft.com/office/drawing/2014/main" id="{1D29B22F-5A26-4558-8ED9-42C5D5002CEB}"/>
              </a:ext>
            </a:extLst>
          </p:cNvPr>
          <p:cNvSpPr txBox="1">
            <a:spLocks noChangeArrowheads="1"/>
          </p:cNvSpPr>
          <p:nvPr/>
        </p:nvSpPr>
        <p:spPr bwMode="auto">
          <a:xfrm rot="20779183">
            <a:off x="8566988" y="4122739"/>
            <a:ext cx="7826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6000" b="1" i="1">
                <a:solidFill>
                  <a:srgbClr val="33CCCC"/>
                </a:solidFill>
                <a:latin typeface="Century" panose="02040604050505020304" pitchFamily="18" charset="0"/>
              </a:rPr>
              <a:t>θ</a:t>
            </a:r>
          </a:p>
        </p:txBody>
      </p:sp>
      <p:graphicFrame>
        <p:nvGraphicFramePr>
          <p:cNvPr id="1026" name="Object 9">
            <a:extLst>
              <a:ext uri="{FF2B5EF4-FFF2-40B4-BE49-F238E27FC236}">
                <a16:creationId xmlns:a16="http://schemas.microsoft.com/office/drawing/2014/main" id="{1A6B6071-0185-44A8-89FA-379BEFCB9D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833307"/>
              </p:ext>
            </p:extLst>
          </p:nvPr>
        </p:nvGraphicFramePr>
        <p:xfrm>
          <a:off x="6776287" y="4457701"/>
          <a:ext cx="86836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120" imgH="177480" progId="Equation.3">
                  <p:embed/>
                </p:oleObj>
              </mc:Choice>
              <mc:Fallback>
                <p:oleObj name="Equation" r:id="rId2" imgW="33012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6287" y="4457701"/>
                        <a:ext cx="868362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Line 19">
            <a:extLst>
              <a:ext uri="{FF2B5EF4-FFF2-40B4-BE49-F238E27FC236}">
                <a16:creationId xmlns:a16="http://schemas.microsoft.com/office/drawing/2014/main" id="{0E919B39-C303-46D9-AF9B-58AEEFBE0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8676524" y="1809751"/>
            <a:ext cx="0" cy="2697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0" name="Oval 2">
            <a:extLst>
              <a:ext uri="{FF2B5EF4-FFF2-40B4-BE49-F238E27FC236}">
                <a16:creationId xmlns:a16="http://schemas.microsoft.com/office/drawing/2014/main" id="{3CC1FA99-7F66-4BBF-982E-1F1FA5CE8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8238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21" name="Line 3">
            <a:extLst>
              <a:ext uri="{FF2B5EF4-FFF2-40B4-BE49-F238E27FC236}">
                <a16:creationId xmlns:a16="http://schemas.microsoft.com/office/drawing/2014/main" id="{0F041B47-E06C-4272-AB80-F2A2D038FF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22638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2" name="Line 4">
            <a:extLst>
              <a:ext uri="{FF2B5EF4-FFF2-40B4-BE49-F238E27FC236}">
                <a16:creationId xmlns:a16="http://schemas.microsoft.com/office/drawing/2014/main" id="{71C507BF-94B5-45B9-8F27-3312B87A8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7038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3" name="Line 5">
            <a:extLst>
              <a:ext uri="{FF2B5EF4-FFF2-40B4-BE49-F238E27FC236}">
                <a16:creationId xmlns:a16="http://schemas.microsoft.com/office/drawing/2014/main" id="{0E3E9EA4-61A1-407F-9B91-E409609E28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4838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4" name="Line 6">
            <a:extLst>
              <a:ext uri="{FF2B5EF4-FFF2-40B4-BE49-F238E27FC236}">
                <a16:creationId xmlns:a16="http://schemas.microsoft.com/office/drawing/2014/main" id="{4A4E062B-406F-4272-85A8-0164D81B0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22638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5" name="Line 7">
            <a:extLst>
              <a:ext uri="{FF2B5EF4-FFF2-40B4-BE49-F238E27FC236}">
                <a16:creationId xmlns:a16="http://schemas.microsoft.com/office/drawing/2014/main" id="{8CDDADA1-88B7-443E-9701-775182E49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6838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6" name="Line 8">
            <a:extLst>
              <a:ext uri="{FF2B5EF4-FFF2-40B4-BE49-F238E27FC236}">
                <a16:creationId xmlns:a16="http://schemas.microsoft.com/office/drawing/2014/main" id="{B498EAC7-0082-4042-B43E-BF6B2E5D8A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36838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AutoShape 9">
            <a:extLst>
              <a:ext uri="{FF2B5EF4-FFF2-40B4-BE49-F238E27FC236}">
                <a16:creationId xmlns:a16="http://schemas.microsoft.com/office/drawing/2014/main" id="{CB082B7B-3908-4F39-BD48-3C548A6C451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647950" y="34290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3564" name="Object 12">
            <a:extLst>
              <a:ext uri="{FF2B5EF4-FFF2-40B4-BE49-F238E27FC236}">
                <a16:creationId xmlns:a16="http://schemas.microsoft.com/office/drawing/2014/main" id="{67E6A753-9252-45D5-B33F-57BB7C0A88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1873250"/>
          <a:ext cx="889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11000" imgH="507960" progId="Equation.3">
                  <p:embed/>
                </p:oleObj>
              </mc:Choice>
              <mc:Fallback>
                <p:oleObj name="Equation" r:id="rId3" imgW="711000" imgH="5079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873250"/>
                        <a:ext cx="8890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6" name="Object 14">
            <a:extLst>
              <a:ext uri="{FF2B5EF4-FFF2-40B4-BE49-F238E27FC236}">
                <a16:creationId xmlns:a16="http://schemas.microsoft.com/office/drawing/2014/main" id="{4FD59D0C-9341-4324-B275-6CD16C04F5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3988" y="1131888"/>
          <a:ext cx="86201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11000" imgH="507960" progId="Equation.3">
                  <p:embed/>
                </p:oleObj>
              </mc:Choice>
              <mc:Fallback>
                <p:oleObj name="Equation" r:id="rId5" imgW="711000" imgH="5079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988" y="1131888"/>
                        <a:ext cx="862012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15">
            <a:extLst>
              <a:ext uri="{FF2B5EF4-FFF2-40B4-BE49-F238E27FC236}">
                <a16:creationId xmlns:a16="http://schemas.microsoft.com/office/drawing/2014/main" id="{F5CC368F-9F87-432F-BB56-3F3055B816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08450" y="38100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4880" imgH="393480" progId="Equation.3">
                  <p:embed/>
                </p:oleObj>
              </mc:Choice>
              <mc:Fallback>
                <p:oleObj name="Equation" r:id="rId7" imgW="16488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450" y="38100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16">
            <a:extLst>
              <a:ext uri="{FF2B5EF4-FFF2-40B4-BE49-F238E27FC236}">
                <a16:creationId xmlns:a16="http://schemas.microsoft.com/office/drawing/2014/main" id="{5E7CEEE5-59DD-4B04-AA53-95385E8990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27276" y="1169988"/>
          <a:ext cx="99536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76240" imgH="507960" progId="Equation.3">
                  <p:embed/>
                </p:oleObj>
              </mc:Choice>
              <mc:Fallback>
                <p:oleObj name="Equation" r:id="rId9" imgW="876240" imgH="5079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276" y="1169988"/>
                        <a:ext cx="995363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0" name="Object 18">
            <a:extLst>
              <a:ext uri="{FF2B5EF4-FFF2-40B4-BE49-F238E27FC236}">
                <a16:creationId xmlns:a16="http://schemas.microsoft.com/office/drawing/2014/main" id="{D7119FEF-8B08-42DA-AD03-86BAF2898D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911350"/>
          <a:ext cx="10223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01440" imgH="507960" progId="Equation.3">
                  <p:embed/>
                </p:oleObj>
              </mc:Choice>
              <mc:Fallback>
                <p:oleObj name="Equation" r:id="rId11" imgW="901440" imgH="50796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11350"/>
                        <a:ext cx="10223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19">
            <a:extLst>
              <a:ext uri="{FF2B5EF4-FFF2-40B4-BE49-F238E27FC236}">
                <a16:creationId xmlns:a16="http://schemas.microsoft.com/office/drawing/2014/main" id="{AEBF7E52-E072-405B-9F6A-C531F0501A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9251" y="3271839"/>
          <a:ext cx="5111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30120" imgH="203040" progId="Equation.3">
                  <p:embed/>
                </p:oleObj>
              </mc:Choice>
              <mc:Fallback>
                <p:oleObj name="Equation" r:id="rId13" imgW="33012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1" y="3271839"/>
                        <a:ext cx="5111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20">
            <a:extLst>
              <a:ext uri="{FF2B5EF4-FFF2-40B4-BE49-F238E27FC236}">
                <a16:creationId xmlns:a16="http://schemas.microsoft.com/office/drawing/2014/main" id="{18F38FFE-5A25-4ED8-B6AA-E3D4388AF3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330517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9680" imgH="139680" progId="Equation.3">
                  <p:embed/>
                </p:oleObj>
              </mc:Choice>
              <mc:Fallback>
                <p:oleObj name="Equation" r:id="rId15" imgW="139680" imgH="1396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30517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3" name="Object 21">
            <a:extLst>
              <a:ext uri="{FF2B5EF4-FFF2-40B4-BE49-F238E27FC236}">
                <a16:creationId xmlns:a16="http://schemas.microsoft.com/office/drawing/2014/main" id="{6AFEA77D-57B8-41F5-8B14-B17926F5F7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1" y="4275138"/>
          <a:ext cx="11160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990360" imgH="507960" progId="Equation.3">
                  <p:embed/>
                </p:oleObj>
              </mc:Choice>
              <mc:Fallback>
                <p:oleObj name="Equation" r:id="rId17" imgW="990360" imgH="50796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4275138"/>
                        <a:ext cx="111601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5" name="Object 23">
            <a:extLst>
              <a:ext uri="{FF2B5EF4-FFF2-40B4-BE49-F238E27FC236}">
                <a16:creationId xmlns:a16="http://schemas.microsoft.com/office/drawing/2014/main" id="{7590AA84-7507-45A3-99C1-68F9D88CF4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6926" y="5075238"/>
          <a:ext cx="1211263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990360" imgH="507960" progId="Equation.3">
                  <p:embed/>
                </p:oleObj>
              </mc:Choice>
              <mc:Fallback>
                <p:oleObj name="Equation" r:id="rId19" imgW="990360" imgH="50796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6" y="5075238"/>
                        <a:ext cx="1211263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24">
            <a:extLst>
              <a:ext uri="{FF2B5EF4-FFF2-40B4-BE49-F238E27FC236}">
                <a16:creationId xmlns:a16="http://schemas.microsoft.com/office/drawing/2014/main" id="{D434A8B3-F548-4841-A373-D6673EFC97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9713" y="5943600"/>
          <a:ext cx="373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41200" imgH="393480" progId="Equation.3">
                  <p:embed/>
                </p:oleObj>
              </mc:Choice>
              <mc:Fallback>
                <p:oleObj name="Equation" r:id="rId21" imgW="24120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9713" y="5943600"/>
                        <a:ext cx="3730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7" name="Object 25">
            <a:extLst>
              <a:ext uri="{FF2B5EF4-FFF2-40B4-BE49-F238E27FC236}">
                <a16:creationId xmlns:a16="http://schemas.microsoft.com/office/drawing/2014/main" id="{65028970-C6F6-4B28-9E8D-429871BE2E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5426" y="4979988"/>
          <a:ext cx="10953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901440" imgH="507960" progId="Equation.3">
                  <p:embed/>
                </p:oleObj>
              </mc:Choice>
              <mc:Fallback>
                <p:oleObj name="Equation" r:id="rId23" imgW="901440" imgH="50796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426" y="4979988"/>
                        <a:ext cx="109537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9" name="Object 27">
            <a:extLst>
              <a:ext uri="{FF2B5EF4-FFF2-40B4-BE49-F238E27FC236}">
                <a16:creationId xmlns:a16="http://schemas.microsoft.com/office/drawing/2014/main" id="{60027D38-9DE5-4E5A-A4C1-C98CD74B07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4046539"/>
          <a:ext cx="112553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927000" imgH="507960" progId="Equation.3">
                  <p:embed/>
                </p:oleObj>
              </mc:Choice>
              <mc:Fallback>
                <p:oleObj name="Equation" r:id="rId25" imgW="927000" imgH="50796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046539"/>
                        <a:ext cx="1125538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28" name="Text Box 29">
            <a:extLst>
              <a:ext uri="{FF2B5EF4-FFF2-40B4-BE49-F238E27FC236}">
                <a16:creationId xmlns:a16="http://schemas.microsoft.com/office/drawing/2014/main" id="{581FB501-9EED-4BDE-9F50-4B55AE359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Unit Circle – Trig Ratios</a:t>
            </a:r>
          </a:p>
        </p:txBody>
      </p:sp>
      <p:sp>
        <p:nvSpPr>
          <p:cNvPr id="23582" name="AutoShape 30">
            <a:extLst>
              <a:ext uri="{FF2B5EF4-FFF2-40B4-BE49-F238E27FC236}">
                <a16:creationId xmlns:a16="http://schemas.microsoft.com/office/drawing/2014/main" id="{DA28780E-F751-4EA4-A766-173CF75FC8A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973388" y="37719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3" name="AutoShape 31">
            <a:extLst>
              <a:ext uri="{FF2B5EF4-FFF2-40B4-BE49-F238E27FC236}">
                <a16:creationId xmlns:a16="http://schemas.microsoft.com/office/drawing/2014/main" id="{3B21A5BF-A863-4300-96C4-F28C4C740CE3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3886200" y="37719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4" name="AutoShape 32">
            <a:extLst>
              <a:ext uri="{FF2B5EF4-FFF2-40B4-BE49-F238E27FC236}">
                <a16:creationId xmlns:a16="http://schemas.microsoft.com/office/drawing/2014/main" id="{A74FFFCC-4CEE-4074-8F3E-1DB6F8715F53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235450" y="34290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5" name="AutoShape 33">
            <a:extLst>
              <a:ext uri="{FF2B5EF4-FFF2-40B4-BE49-F238E27FC236}">
                <a16:creationId xmlns:a16="http://schemas.microsoft.com/office/drawing/2014/main" id="{B2F13857-D7FC-4BF1-B0E2-EFCE6612BF6F}"/>
              </a:ext>
            </a:extLst>
          </p:cNvPr>
          <p:cNvSpPr>
            <a:spLocks noChangeArrowheads="1"/>
          </p:cNvSpPr>
          <p:nvPr/>
        </p:nvSpPr>
        <p:spPr bwMode="auto">
          <a:xfrm rot="5400000" flipH="1" flipV="1">
            <a:off x="3894138" y="21717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6" name="AutoShape 34">
            <a:extLst>
              <a:ext uri="{FF2B5EF4-FFF2-40B4-BE49-F238E27FC236}">
                <a16:creationId xmlns:a16="http://schemas.microsoft.com/office/drawing/2014/main" id="{70AADC32-E88E-4F8D-82EC-C7AA57AC4BB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229100" y="25146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7" name="AutoShape 35">
            <a:extLst>
              <a:ext uri="{FF2B5EF4-FFF2-40B4-BE49-F238E27FC236}">
                <a16:creationId xmlns:a16="http://schemas.microsoft.com/office/drawing/2014/main" id="{91B28689-4F92-48F8-9DAB-78A49AFBDBA1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2971800" y="21717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8" name="AutoShape 36">
            <a:extLst>
              <a:ext uri="{FF2B5EF4-FFF2-40B4-BE49-F238E27FC236}">
                <a16:creationId xmlns:a16="http://schemas.microsoft.com/office/drawing/2014/main" id="{7151C76A-A5EF-4604-A142-9D34D77FD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950" y="25146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96" name="Arc 44">
            <a:extLst>
              <a:ext uri="{FF2B5EF4-FFF2-40B4-BE49-F238E27FC236}">
                <a16:creationId xmlns:a16="http://schemas.microsoft.com/office/drawing/2014/main" id="{93C72FB8-4435-41AA-8399-19B588C35717}"/>
              </a:ext>
            </a:extLst>
          </p:cNvPr>
          <p:cNvSpPr>
            <a:spLocks/>
          </p:cNvSpPr>
          <p:nvPr/>
        </p:nvSpPr>
        <p:spPr bwMode="auto">
          <a:xfrm>
            <a:off x="4229100" y="2974976"/>
            <a:ext cx="914400" cy="454025"/>
          </a:xfrm>
          <a:custGeom>
            <a:avLst/>
            <a:gdLst>
              <a:gd name="T0" fmla="*/ 33609236 w 21600"/>
              <a:gd name="T1" fmla="*/ 0 h 10717"/>
              <a:gd name="T2" fmla="*/ 38709597 w 21600"/>
              <a:gd name="T3" fmla="*/ 19234738 h 10717"/>
              <a:gd name="T4" fmla="*/ 0 w 21600"/>
              <a:gd name="T5" fmla="*/ 19234738 h 10717"/>
              <a:gd name="T6" fmla="*/ 0 60000 65536"/>
              <a:gd name="T7" fmla="*/ 0 60000 65536"/>
              <a:gd name="T8" fmla="*/ 0 60000 65536"/>
              <a:gd name="T9" fmla="*/ 0 w 21600"/>
              <a:gd name="T10" fmla="*/ 0 h 10717"/>
              <a:gd name="T11" fmla="*/ 21600 w 21600"/>
              <a:gd name="T12" fmla="*/ 10717 h 107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717" fill="none" extrusionOk="0">
                <a:moveTo>
                  <a:pt x="18753" y="0"/>
                </a:moveTo>
                <a:cubicBezTo>
                  <a:pt x="20618" y="3263"/>
                  <a:pt x="21600" y="6957"/>
                  <a:pt x="21600" y="10717"/>
                </a:cubicBezTo>
              </a:path>
              <a:path w="21600" h="10717" stroke="0" extrusionOk="0">
                <a:moveTo>
                  <a:pt x="18753" y="0"/>
                </a:moveTo>
                <a:cubicBezTo>
                  <a:pt x="20618" y="3263"/>
                  <a:pt x="21600" y="6957"/>
                  <a:pt x="21600" y="10717"/>
                </a:cubicBezTo>
                <a:lnTo>
                  <a:pt x="0" y="1071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Arc 45">
            <a:extLst>
              <a:ext uri="{FF2B5EF4-FFF2-40B4-BE49-F238E27FC236}">
                <a16:creationId xmlns:a16="http://schemas.microsoft.com/office/drawing/2014/main" id="{D81578E5-9CD3-4145-B543-D9021C1B5E50}"/>
              </a:ext>
            </a:extLst>
          </p:cNvPr>
          <p:cNvSpPr>
            <a:spLocks/>
          </p:cNvSpPr>
          <p:nvPr/>
        </p:nvSpPr>
        <p:spPr bwMode="auto">
          <a:xfrm>
            <a:off x="4248150" y="2627314"/>
            <a:ext cx="914400" cy="801687"/>
          </a:xfrm>
          <a:custGeom>
            <a:avLst/>
            <a:gdLst>
              <a:gd name="T0" fmla="*/ 18593137 w 21600"/>
              <a:gd name="T1" fmla="*/ 0 h 18945"/>
              <a:gd name="T2" fmla="*/ 38709597 w 21600"/>
              <a:gd name="T3" fmla="*/ 33924623 h 18945"/>
              <a:gd name="T4" fmla="*/ 0 w 21600"/>
              <a:gd name="T5" fmla="*/ 33924623 h 18945"/>
              <a:gd name="T6" fmla="*/ 0 60000 65536"/>
              <a:gd name="T7" fmla="*/ 0 60000 65536"/>
              <a:gd name="T8" fmla="*/ 0 60000 65536"/>
              <a:gd name="T9" fmla="*/ 0 w 21600"/>
              <a:gd name="T10" fmla="*/ 0 h 18945"/>
              <a:gd name="T11" fmla="*/ 21600 w 21600"/>
              <a:gd name="T12" fmla="*/ 18945 h 189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945" fill="none" extrusionOk="0">
                <a:moveTo>
                  <a:pt x="10375" y="-1"/>
                </a:moveTo>
                <a:cubicBezTo>
                  <a:pt x="17296" y="3790"/>
                  <a:pt x="21600" y="11053"/>
                  <a:pt x="21600" y="18945"/>
                </a:cubicBezTo>
              </a:path>
              <a:path w="21600" h="18945" stroke="0" extrusionOk="0">
                <a:moveTo>
                  <a:pt x="10375" y="-1"/>
                </a:moveTo>
                <a:cubicBezTo>
                  <a:pt x="17296" y="3790"/>
                  <a:pt x="21600" y="11053"/>
                  <a:pt x="21600" y="18945"/>
                </a:cubicBezTo>
                <a:lnTo>
                  <a:pt x="0" y="18945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Arc 46">
            <a:extLst>
              <a:ext uri="{FF2B5EF4-FFF2-40B4-BE49-F238E27FC236}">
                <a16:creationId xmlns:a16="http://schemas.microsoft.com/office/drawing/2014/main" id="{3DE7A97A-FDA3-4B14-98A9-F928F9D5E5A7}"/>
              </a:ext>
            </a:extLst>
          </p:cNvPr>
          <p:cNvSpPr>
            <a:spLocks/>
          </p:cNvSpPr>
          <p:nvPr/>
        </p:nvSpPr>
        <p:spPr bwMode="auto">
          <a:xfrm>
            <a:off x="3779838" y="2514600"/>
            <a:ext cx="1346200" cy="914400"/>
          </a:xfrm>
          <a:custGeom>
            <a:avLst/>
            <a:gdLst>
              <a:gd name="T0" fmla="*/ 0 w 31788"/>
              <a:gd name="T1" fmla="*/ 4575259 h 21600"/>
              <a:gd name="T2" fmla="*/ 57010654 w 31788"/>
              <a:gd name="T3" fmla="*/ 38709597 h 21600"/>
              <a:gd name="T4" fmla="*/ 18271824 w 31788"/>
              <a:gd name="T5" fmla="*/ 38709597 h 21600"/>
              <a:gd name="T6" fmla="*/ 0 60000 65536"/>
              <a:gd name="T7" fmla="*/ 0 60000 65536"/>
              <a:gd name="T8" fmla="*/ 0 60000 65536"/>
              <a:gd name="T9" fmla="*/ 0 w 31788"/>
              <a:gd name="T10" fmla="*/ 0 h 21600"/>
              <a:gd name="T11" fmla="*/ 31788 w 317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788" h="21600" fill="none" extrusionOk="0">
                <a:moveTo>
                  <a:pt x="0" y="2553"/>
                </a:moveTo>
                <a:cubicBezTo>
                  <a:pt x="3134" y="877"/>
                  <a:pt x="6633" y="-1"/>
                  <a:pt x="10188" y="0"/>
                </a:cubicBezTo>
                <a:cubicBezTo>
                  <a:pt x="22117" y="0"/>
                  <a:pt x="31788" y="9670"/>
                  <a:pt x="31788" y="21600"/>
                </a:cubicBezTo>
              </a:path>
              <a:path w="31788" h="21600" stroke="0" extrusionOk="0">
                <a:moveTo>
                  <a:pt x="0" y="2553"/>
                </a:moveTo>
                <a:cubicBezTo>
                  <a:pt x="3134" y="877"/>
                  <a:pt x="6633" y="-1"/>
                  <a:pt x="10188" y="0"/>
                </a:cubicBezTo>
                <a:cubicBezTo>
                  <a:pt x="22117" y="0"/>
                  <a:pt x="31788" y="9670"/>
                  <a:pt x="31788" y="21600"/>
                </a:cubicBezTo>
                <a:lnTo>
                  <a:pt x="1018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9" name="Arc 47">
            <a:extLst>
              <a:ext uri="{FF2B5EF4-FFF2-40B4-BE49-F238E27FC236}">
                <a16:creationId xmlns:a16="http://schemas.microsoft.com/office/drawing/2014/main" id="{D87ECE7A-D155-47B0-90E7-6EED185E8914}"/>
              </a:ext>
            </a:extLst>
          </p:cNvPr>
          <p:cNvSpPr>
            <a:spLocks/>
          </p:cNvSpPr>
          <p:nvPr/>
        </p:nvSpPr>
        <p:spPr bwMode="auto">
          <a:xfrm>
            <a:off x="3429001" y="2514600"/>
            <a:ext cx="1704975" cy="914400"/>
          </a:xfrm>
          <a:custGeom>
            <a:avLst/>
            <a:gdLst>
              <a:gd name="T0" fmla="*/ 0 w 40273"/>
              <a:gd name="T1" fmla="*/ 19252648 h 21600"/>
              <a:gd name="T2" fmla="*/ 72180853 w 40273"/>
              <a:gd name="T3" fmla="*/ 38709597 h 21600"/>
              <a:gd name="T4" fmla="*/ 33467430 w 40273"/>
              <a:gd name="T5" fmla="*/ 38709597 h 21600"/>
              <a:gd name="T6" fmla="*/ 0 60000 65536"/>
              <a:gd name="T7" fmla="*/ 0 60000 65536"/>
              <a:gd name="T8" fmla="*/ 0 60000 65536"/>
              <a:gd name="T9" fmla="*/ 0 w 40273"/>
              <a:gd name="T10" fmla="*/ 0 h 21600"/>
              <a:gd name="T11" fmla="*/ 40273 w 4027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273" h="21600" fill="none" extrusionOk="0">
                <a:moveTo>
                  <a:pt x="-1" y="10742"/>
                </a:moveTo>
                <a:cubicBezTo>
                  <a:pt x="3866" y="4092"/>
                  <a:pt x="10979" y="-1"/>
                  <a:pt x="18673" y="0"/>
                </a:cubicBezTo>
                <a:cubicBezTo>
                  <a:pt x="30602" y="0"/>
                  <a:pt x="40273" y="9670"/>
                  <a:pt x="40273" y="21600"/>
                </a:cubicBezTo>
              </a:path>
              <a:path w="40273" h="21600" stroke="0" extrusionOk="0">
                <a:moveTo>
                  <a:pt x="-1" y="10742"/>
                </a:moveTo>
                <a:cubicBezTo>
                  <a:pt x="3866" y="4092"/>
                  <a:pt x="10979" y="-1"/>
                  <a:pt x="18673" y="0"/>
                </a:cubicBezTo>
                <a:cubicBezTo>
                  <a:pt x="30602" y="0"/>
                  <a:pt x="40273" y="9670"/>
                  <a:pt x="40273" y="21600"/>
                </a:cubicBezTo>
                <a:lnTo>
                  <a:pt x="18673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0" name="Arc 48">
            <a:extLst>
              <a:ext uri="{FF2B5EF4-FFF2-40B4-BE49-F238E27FC236}">
                <a16:creationId xmlns:a16="http://schemas.microsoft.com/office/drawing/2014/main" id="{8EFD9B20-24E5-44AD-991A-DFCF192E0CFD}"/>
              </a:ext>
            </a:extLst>
          </p:cNvPr>
          <p:cNvSpPr>
            <a:spLocks/>
          </p:cNvSpPr>
          <p:nvPr/>
        </p:nvSpPr>
        <p:spPr bwMode="auto">
          <a:xfrm>
            <a:off x="3314700" y="2524126"/>
            <a:ext cx="1828800" cy="1323975"/>
          </a:xfrm>
          <a:custGeom>
            <a:avLst/>
            <a:gdLst>
              <a:gd name="T0" fmla="*/ 4086013 w 43200"/>
              <a:gd name="T1" fmla="*/ 56075177 h 31260"/>
              <a:gd name="T2" fmla="*/ 77419193 w 43200"/>
              <a:gd name="T3" fmla="*/ 38746769 h 31260"/>
              <a:gd name="T4" fmla="*/ 38709597 w 43200"/>
              <a:gd name="T5" fmla="*/ 38746769 h 31260"/>
              <a:gd name="T6" fmla="*/ 0 60000 65536"/>
              <a:gd name="T7" fmla="*/ 0 60000 65536"/>
              <a:gd name="T8" fmla="*/ 0 60000 65536"/>
              <a:gd name="T9" fmla="*/ 0 w 43200"/>
              <a:gd name="T10" fmla="*/ 0 h 31260"/>
              <a:gd name="T11" fmla="*/ 43200 w 43200"/>
              <a:gd name="T12" fmla="*/ 31260 h 31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31260" fill="none" extrusionOk="0">
                <a:moveTo>
                  <a:pt x="2280" y="31259"/>
                </a:moveTo>
                <a:cubicBezTo>
                  <a:pt x="780" y="28260"/>
                  <a:pt x="0" y="249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31260" stroke="0" extrusionOk="0">
                <a:moveTo>
                  <a:pt x="2280" y="31259"/>
                </a:moveTo>
                <a:cubicBezTo>
                  <a:pt x="780" y="28260"/>
                  <a:pt x="0" y="249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1" name="Arc 49">
            <a:extLst>
              <a:ext uri="{FF2B5EF4-FFF2-40B4-BE49-F238E27FC236}">
                <a16:creationId xmlns:a16="http://schemas.microsoft.com/office/drawing/2014/main" id="{D0F7ECB9-B550-4C89-BA14-DBBA6A343764}"/>
              </a:ext>
            </a:extLst>
          </p:cNvPr>
          <p:cNvSpPr>
            <a:spLocks/>
          </p:cNvSpPr>
          <p:nvPr/>
        </p:nvSpPr>
        <p:spPr bwMode="auto">
          <a:xfrm>
            <a:off x="3333750" y="2587626"/>
            <a:ext cx="1828800" cy="1681163"/>
          </a:xfrm>
          <a:custGeom>
            <a:avLst/>
            <a:gdLst>
              <a:gd name="T0" fmla="*/ 17612867 w 43200"/>
              <a:gd name="T1" fmla="*/ 71173729 h 39710"/>
              <a:gd name="T2" fmla="*/ 77419193 w 43200"/>
              <a:gd name="T3" fmla="*/ 38714499 h 39710"/>
              <a:gd name="T4" fmla="*/ 38709597 w 43200"/>
              <a:gd name="T5" fmla="*/ 38714499 h 39710"/>
              <a:gd name="T6" fmla="*/ 0 60000 65536"/>
              <a:gd name="T7" fmla="*/ 0 60000 65536"/>
              <a:gd name="T8" fmla="*/ 0 60000 65536"/>
              <a:gd name="T9" fmla="*/ 0 w 43200"/>
              <a:gd name="T10" fmla="*/ 0 h 39710"/>
              <a:gd name="T11" fmla="*/ 43200 w 43200"/>
              <a:gd name="T12" fmla="*/ 39710 h 39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39710" fill="none" extrusionOk="0">
                <a:moveTo>
                  <a:pt x="9827" y="39710"/>
                </a:moveTo>
                <a:cubicBezTo>
                  <a:pt x="3698" y="35725"/>
                  <a:pt x="0" y="2891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39710" stroke="0" extrusionOk="0">
                <a:moveTo>
                  <a:pt x="9827" y="39710"/>
                </a:moveTo>
                <a:cubicBezTo>
                  <a:pt x="3698" y="35725"/>
                  <a:pt x="0" y="2891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2" name="Arc 50">
            <a:extLst>
              <a:ext uri="{FF2B5EF4-FFF2-40B4-BE49-F238E27FC236}">
                <a16:creationId xmlns:a16="http://schemas.microsoft.com/office/drawing/2014/main" id="{222990F5-6FC3-4B1B-B7AE-FFDFED2FE9EB}"/>
              </a:ext>
            </a:extLst>
          </p:cNvPr>
          <p:cNvSpPr>
            <a:spLocks/>
          </p:cNvSpPr>
          <p:nvPr/>
        </p:nvSpPr>
        <p:spPr bwMode="auto">
          <a:xfrm>
            <a:off x="3295650" y="2514600"/>
            <a:ext cx="1828800" cy="1828800"/>
          </a:xfrm>
          <a:custGeom>
            <a:avLst/>
            <a:gdLst>
              <a:gd name="T0" fmla="*/ 56702410 w 43200"/>
              <a:gd name="T1" fmla="*/ 72983720 h 43200"/>
              <a:gd name="T2" fmla="*/ 77419193 w 43200"/>
              <a:gd name="T3" fmla="*/ 38709597 h 43200"/>
              <a:gd name="T4" fmla="*/ 38709597 w 43200"/>
              <a:gd name="T5" fmla="*/ 3870959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31639" y="40724"/>
                </a:moveTo>
                <a:cubicBezTo>
                  <a:pt x="28543" y="42350"/>
                  <a:pt x="25097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31639" y="40724"/>
                </a:moveTo>
                <a:cubicBezTo>
                  <a:pt x="28543" y="42350"/>
                  <a:pt x="25097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3" name="Arc 51">
            <a:extLst>
              <a:ext uri="{FF2B5EF4-FFF2-40B4-BE49-F238E27FC236}">
                <a16:creationId xmlns:a16="http://schemas.microsoft.com/office/drawing/2014/main" id="{FB821040-DBCA-4029-BDF5-48D51CBCDF63}"/>
              </a:ext>
            </a:extLst>
          </p:cNvPr>
          <p:cNvSpPr>
            <a:spLocks/>
          </p:cNvSpPr>
          <p:nvPr/>
        </p:nvSpPr>
        <p:spPr bwMode="auto">
          <a:xfrm>
            <a:off x="3295650" y="2514600"/>
            <a:ext cx="1828800" cy="1828800"/>
          </a:xfrm>
          <a:custGeom>
            <a:avLst/>
            <a:gdLst>
              <a:gd name="T0" fmla="*/ 71623508 w 43200"/>
              <a:gd name="T1" fmla="*/ 59084125 h 43200"/>
              <a:gd name="T2" fmla="*/ 77419193 w 43200"/>
              <a:gd name="T3" fmla="*/ 38709597 h 43200"/>
              <a:gd name="T4" fmla="*/ 38709597 w 43200"/>
              <a:gd name="T5" fmla="*/ 3870959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39965" y="32968"/>
                </a:moveTo>
                <a:cubicBezTo>
                  <a:pt x="36028" y="39329"/>
                  <a:pt x="2908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39965" y="32968"/>
                </a:moveTo>
                <a:cubicBezTo>
                  <a:pt x="36028" y="39329"/>
                  <a:pt x="2908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44" name="Rectangle 52">
            <a:extLst>
              <a:ext uri="{FF2B5EF4-FFF2-40B4-BE49-F238E27FC236}">
                <a16:creationId xmlns:a16="http://schemas.microsoft.com/office/drawing/2014/main" id="{395CFF37-FFE8-4DCA-A78C-413929BD9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0"/>
            <a:ext cx="3676650" cy="2457450"/>
          </a:xfrm>
          <a:prstGeom prst="rect">
            <a:avLst/>
          </a:prstGeom>
          <a:solidFill>
            <a:srgbClr val="3399FF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45" name="Line 59">
            <a:extLst>
              <a:ext uri="{FF2B5EF4-FFF2-40B4-BE49-F238E27FC236}">
                <a16:creationId xmlns:a16="http://schemas.microsoft.com/office/drawing/2014/main" id="{0C5B2F08-A2E3-45AE-8E0A-A94B2489D1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0"/>
            <a:ext cx="0" cy="2457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6" name="Line 60">
            <a:extLst>
              <a:ext uri="{FF2B5EF4-FFF2-40B4-BE49-F238E27FC236}">
                <a16:creationId xmlns:a16="http://schemas.microsoft.com/office/drawing/2014/main" id="{FF0C36D7-61B2-44AB-B272-3C108BDFA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825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7" name="Line 61">
            <a:extLst>
              <a:ext uri="{FF2B5EF4-FFF2-40B4-BE49-F238E27FC236}">
                <a16:creationId xmlns:a16="http://schemas.microsoft.com/office/drawing/2014/main" id="{733C9258-90A1-4C26-AA76-F98D5C3C6CE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8" name="Line 62">
            <a:extLst>
              <a:ext uri="{FF2B5EF4-FFF2-40B4-BE49-F238E27FC236}">
                <a16:creationId xmlns:a16="http://schemas.microsoft.com/office/drawing/2014/main" id="{1CD76276-9049-4540-97A2-8E7392F9A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762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9" name="Line 63">
            <a:extLst>
              <a:ext uri="{FF2B5EF4-FFF2-40B4-BE49-F238E27FC236}">
                <a16:creationId xmlns:a16="http://schemas.microsoft.com/office/drawing/2014/main" id="{6293A162-583F-46BB-96C2-FD5C762144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14300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0" name="Line 64">
            <a:extLst>
              <a:ext uri="{FF2B5EF4-FFF2-40B4-BE49-F238E27FC236}">
                <a16:creationId xmlns:a16="http://schemas.microsoft.com/office/drawing/2014/main" id="{493A715D-82D6-4643-AA48-1442654E0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8097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1" name="Text Box 68">
            <a:extLst>
              <a:ext uri="{FF2B5EF4-FFF2-40B4-BE49-F238E27FC236}">
                <a16:creationId xmlns:a16="http://schemas.microsoft.com/office/drawing/2014/main" id="{49BC1171-343D-4958-BCBD-1813062B6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1"/>
            <a:ext cx="89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</a:t>
            </a:r>
          </a:p>
        </p:txBody>
      </p:sp>
      <p:sp>
        <p:nvSpPr>
          <p:cNvPr id="12352" name="Text Box 69">
            <a:extLst>
              <a:ext uri="{FF2B5EF4-FFF2-40B4-BE49-F238E27FC236}">
                <a16:creationId xmlns:a16="http://schemas.microsoft.com/office/drawing/2014/main" id="{762E23FF-6ED6-4BFD-9B16-51CC66F44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300" y="1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cos</a:t>
            </a:r>
          </a:p>
        </p:txBody>
      </p:sp>
      <p:sp>
        <p:nvSpPr>
          <p:cNvPr id="12353" name="Text Box 70">
            <a:extLst>
              <a:ext uri="{FF2B5EF4-FFF2-40B4-BE49-F238E27FC236}">
                <a16:creationId xmlns:a16="http://schemas.microsoft.com/office/drawing/2014/main" id="{941E11AB-904F-4082-952B-624ED7EDC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1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tan</a:t>
            </a:r>
          </a:p>
        </p:txBody>
      </p:sp>
      <p:graphicFrame>
        <p:nvGraphicFramePr>
          <p:cNvPr id="12302" name="Object 71">
            <a:extLst>
              <a:ext uri="{FF2B5EF4-FFF2-40B4-BE49-F238E27FC236}">
                <a16:creationId xmlns:a16="http://schemas.microsoft.com/office/drawing/2014/main" id="{21A01F70-BCEF-450C-86BF-CFF445F1BA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24725" y="506413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64880" imgH="393480" progId="Equation.3">
                  <p:embed/>
                </p:oleObj>
              </mc:Choice>
              <mc:Fallback>
                <p:oleObj name="Equation" r:id="rId27" imgW="164880" imgH="39348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725" y="506413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3" name="Object 72">
            <a:extLst>
              <a:ext uri="{FF2B5EF4-FFF2-40B4-BE49-F238E27FC236}">
                <a16:creationId xmlns:a16="http://schemas.microsoft.com/office/drawing/2014/main" id="{C27F3386-AC4C-4E6A-B96E-CE8609FF7B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1182688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64880" imgH="393480" progId="Equation.3">
                  <p:embed/>
                </p:oleObj>
              </mc:Choice>
              <mc:Fallback>
                <p:oleObj name="Equation" r:id="rId29" imgW="164880" imgH="39348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182688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4" name="Object 73">
            <a:extLst>
              <a:ext uri="{FF2B5EF4-FFF2-40B4-BE49-F238E27FC236}">
                <a16:creationId xmlns:a16="http://schemas.microsoft.com/office/drawing/2014/main" id="{F7C88E1E-7974-4C5F-B419-3584B99EE8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34250" y="1830388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64880" imgH="393480" progId="Equation.3">
                  <p:embed/>
                </p:oleObj>
              </mc:Choice>
              <mc:Fallback>
                <p:oleObj name="Equation" r:id="rId31" imgW="164880" imgH="393480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0" y="1830388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26" name="Text Box 74">
            <a:extLst>
              <a:ext uri="{FF2B5EF4-FFF2-40B4-BE49-F238E27FC236}">
                <a16:creationId xmlns:a16="http://schemas.microsoft.com/office/drawing/2014/main" id="{CC32625D-D1D2-4D59-8ABA-FCBB2910F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3815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+)</a:t>
            </a:r>
          </a:p>
        </p:txBody>
      </p:sp>
      <p:sp>
        <p:nvSpPr>
          <p:cNvPr id="23627" name="Text Box 75">
            <a:extLst>
              <a:ext uri="{FF2B5EF4-FFF2-40B4-BE49-F238E27FC236}">
                <a16:creationId xmlns:a16="http://schemas.microsoft.com/office/drawing/2014/main" id="{1A20FDF4-0B13-4083-B943-B01C7870B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5507038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-)</a:t>
            </a:r>
          </a:p>
        </p:txBody>
      </p:sp>
      <p:sp>
        <p:nvSpPr>
          <p:cNvPr id="23628" name="Text Box 76">
            <a:extLst>
              <a:ext uri="{FF2B5EF4-FFF2-40B4-BE49-F238E27FC236}">
                <a16:creationId xmlns:a16="http://schemas.microsoft.com/office/drawing/2014/main" id="{A34548F0-683E-4016-8C65-C747E994B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4132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+)</a:t>
            </a:r>
          </a:p>
        </p:txBody>
      </p:sp>
      <p:sp>
        <p:nvSpPr>
          <p:cNvPr id="23629" name="Text Box 77">
            <a:extLst>
              <a:ext uri="{FF2B5EF4-FFF2-40B4-BE49-F238E27FC236}">
                <a16:creationId xmlns:a16="http://schemas.microsoft.com/office/drawing/2014/main" id="{8E84FB26-2C38-4EFA-A8C9-AFC9B58E0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463" y="5472113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-)</a:t>
            </a:r>
          </a:p>
        </p:txBody>
      </p:sp>
      <p:graphicFrame>
        <p:nvGraphicFramePr>
          <p:cNvPr id="23630" name="Object 78">
            <a:extLst>
              <a:ext uri="{FF2B5EF4-FFF2-40B4-BE49-F238E27FC236}">
                <a16:creationId xmlns:a16="http://schemas.microsoft.com/office/drawing/2014/main" id="{3C618CF4-AFAC-4E8D-96C0-09CE29F472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50239" y="527050"/>
          <a:ext cx="2365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52280" imgH="393480" progId="Equation.3">
                  <p:embed/>
                </p:oleObj>
              </mc:Choice>
              <mc:Fallback>
                <p:oleObj name="Equation" r:id="rId33" imgW="152280" imgH="39348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0239" y="527050"/>
                        <a:ext cx="2365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31" name="Object 79">
            <a:extLst>
              <a:ext uri="{FF2B5EF4-FFF2-40B4-BE49-F238E27FC236}">
                <a16:creationId xmlns:a16="http://schemas.microsoft.com/office/drawing/2014/main" id="{EEC5CF94-6192-47F2-A152-E4A551A3E3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85275" y="1843088"/>
          <a:ext cx="2365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52280" imgH="393480" progId="Equation.3">
                  <p:embed/>
                </p:oleObj>
              </mc:Choice>
              <mc:Fallback>
                <p:oleObj name="Equation" r:id="rId35" imgW="152280" imgH="39348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5275" y="1843088"/>
                        <a:ext cx="2365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32" name="Object 80">
            <a:extLst>
              <a:ext uri="{FF2B5EF4-FFF2-40B4-BE49-F238E27FC236}">
                <a16:creationId xmlns:a16="http://schemas.microsoft.com/office/drawing/2014/main" id="{7E269805-F5EC-4501-B4DB-B650CD2871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90025" y="501650"/>
          <a:ext cx="3937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53800" imgH="431640" progId="Equation.3">
                  <p:embed/>
                </p:oleObj>
              </mc:Choice>
              <mc:Fallback>
                <p:oleObj name="Equation" r:id="rId36" imgW="253800" imgH="43164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0025" y="501650"/>
                        <a:ext cx="39370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33" name="Object 81">
            <a:extLst>
              <a:ext uri="{FF2B5EF4-FFF2-40B4-BE49-F238E27FC236}">
                <a16:creationId xmlns:a16="http://schemas.microsoft.com/office/drawing/2014/main" id="{4DEF2F46-E0F4-41E4-A9BA-8DC63A01F9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23475" y="501650"/>
          <a:ext cx="3937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253800" imgH="431640" progId="Equation.3">
                  <p:embed/>
                </p:oleObj>
              </mc:Choice>
              <mc:Fallback>
                <p:oleObj name="Equation" r:id="rId38" imgW="253800" imgH="43164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3475" y="501650"/>
                        <a:ext cx="39370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34" name="Object 82">
            <a:extLst>
              <a:ext uri="{FF2B5EF4-FFF2-40B4-BE49-F238E27FC236}">
                <a16:creationId xmlns:a16="http://schemas.microsoft.com/office/drawing/2014/main" id="{6F66B06D-2CF0-4C1C-8FA3-5824E64B5D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59988" y="1951038"/>
          <a:ext cx="3556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228600" imgH="228600" progId="Equation.3">
                  <p:embed/>
                </p:oleObj>
              </mc:Choice>
              <mc:Fallback>
                <p:oleObj name="Equation" r:id="rId40" imgW="228600" imgH="22860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59988" y="1951038"/>
                        <a:ext cx="35560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35" name="Object 83">
            <a:extLst>
              <a:ext uri="{FF2B5EF4-FFF2-40B4-BE49-F238E27FC236}">
                <a16:creationId xmlns:a16="http://schemas.microsoft.com/office/drawing/2014/main" id="{82750554-DF84-4BEF-ADB3-0F82793B83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96263" y="1798639"/>
          <a:ext cx="3937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253800" imgH="431640" progId="Equation.3">
                  <p:embed/>
                </p:oleObj>
              </mc:Choice>
              <mc:Fallback>
                <p:oleObj name="Equation" r:id="rId42" imgW="253800" imgH="43164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263" y="1798639"/>
                        <a:ext cx="39370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58" name="AutoShape 84">
            <a:extLst>
              <a:ext uri="{FF2B5EF4-FFF2-40B4-BE49-F238E27FC236}">
                <a16:creationId xmlns:a16="http://schemas.microsoft.com/office/drawing/2014/main" id="{18407E2A-F72B-4356-8C24-6C6FD620FE4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48600" y="497205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2311" name="Object 85">
            <a:extLst>
              <a:ext uri="{FF2B5EF4-FFF2-40B4-BE49-F238E27FC236}">
                <a16:creationId xmlns:a16="http://schemas.microsoft.com/office/drawing/2014/main" id="{A5D24353-A4ED-463B-BC1C-ECB5DAE249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34400" y="5922964"/>
          <a:ext cx="3937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253800" imgH="431640" progId="Equation.3">
                  <p:embed/>
                </p:oleObj>
              </mc:Choice>
              <mc:Fallback>
                <p:oleObj name="Equation" r:id="rId43" imgW="253800" imgH="43164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5922964"/>
                        <a:ext cx="39370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2" name="Object 86">
            <a:extLst>
              <a:ext uri="{FF2B5EF4-FFF2-40B4-BE49-F238E27FC236}">
                <a16:creationId xmlns:a16="http://schemas.microsoft.com/office/drawing/2014/main" id="{332BE2AA-31F3-43A6-B223-629A67D666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555164" y="5154613"/>
          <a:ext cx="236537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52280" imgH="393480" progId="Equation.3">
                  <p:embed/>
                </p:oleObj>
              </mc:Choice>
              <mc:Fallback>
                <p:oleObj name="Equation" r:id="rId45" imgW="152280" imgH="393480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5164" y="5154613"/>
                        <a:ext cx="236537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3" name="Object 88">
            <a:extLst>
              <a:ext uri="{FF2B5EF4-FFF2-40B4-BE49-F238E27FC236}">
                <a16:creationId xmlns:a16="http://schemas.microsoft.com/office/drawing/2014/main" id="{443873E5-302A-49AD-9B9D-A7B052AAFF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20101" y="5124450"/>
          <a:ext cx="138113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88560" imgH="164880" progId="Equation.3">
                  <p:embed/>
                </p:oleObj>
              </mc:Choice>
              <mc:Fallback>
                <p:oleObj name="Equation" r:id="rId46" imgW="88560" imgH="164880" progId="Equation.3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0101" y="5124450"/>
                        <a:ext cx="138113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4" name="Object 89">
            <a:extLst>
              <a:ext uri="{FF2B5EF4-FFF2-40B4-BE49-F238E27FC236}">
                <a16:creationId xmlns:a16="http://schemas.microsoft.com/office/drawing/2014/main" id="{3FA7F9A9-8AD2-43A3-B320-867BB0990C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40764" y="5384801"/>
          <a:ext cx="1984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164880" imgH="393480" progId="Equation.3">
                  <p:embed/>
                </p:oleObj>
              </mc:Choice>
              <mc:Fallback>
                <p:oleObj name="Equation" r:id="rId48" imgW="164880" imgH="393480" progId="Equation.3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0764" y="5384801"/>
                        <a:ext cx="198437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5" name="Object 90">
            <a:extLst>
              <a:ext uri="{FF2B5EF4-FFF2-40B4-BE49-F238E27FC236}">
                <a16:creationId xmlns:a16="http://schemas.microsoft.com/office/drawing/2014/main" id="{3C507B66-6C3B-4751-9BF2-48EB8B79A7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0" y="3154364"/>
          <a:ext cx="1984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26720" imgH="177480" progId="Equation.3">
                  <p:embed/>
                </p:oleObj>
              </mc:Choice>
              <mc:Fallback>
                <p:oleObj name="Equation" r:id="rId49" imgW="126720" imgH="177480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3154364"/>
                        <a:ext cx="198438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59" name="AutoShape 91">
            <a:extLst>
              <a:ext uri="{FF2B5EF4-FFF2-40B4-BE49-F238E27FC236}">
                <a16:creationId xmlns:a16="http://schemas.microsoft.com/office/drawing/2014/main" id="{2FA1C141-F4B1-4E77-987E-8B413B6CE33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8174038" y="29718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2316" name="Object 92">
            <a:extLst>
              <a:ext uri="{FF2B5EF4-FFF2-40B4-BE49-F238E27FC236}">
                <a16:creationId xmlns:a16="http://schemas.microsoft.com/office/drawing/2014/main" id="{27FB6739-BDF4-4C01-A3E7-B6A7BED9C9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40789" y="3676650"/>
          <a:ext cx="23018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164880" imgH="393480" progId="Equation.3">
                  <p:embed/>
                </p:oleObj>
              </mc:Choice>
              <mc:Fallback>
                <p:oleObj name="Equation" r:id="rId51" imgW="164880" imgH="393480" progId="Equation.3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0789" y="3676650"/>
                        <a:ext cx="230187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7" name="Object 93">
            <a:extLst>
              <a:ext uri="{FF2B5EF4-FFF2-40B4-BE49-F238E27FC236}">
                <a16:creationId xmlns:a16="http://schemas.microsoft.com/office/drawing/2014/main" id="{29E5EB35-547C-46E9-93F7-49F21358C4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928100" y="4241801"/>
          <a:ext cx="236538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152280" imgH="393480" progId="Equation.3">
                  <p:embed/>
                </p:oleObj>
              </mc:Choice>
              <mc:Fallback>
                <p:oleObj name="Equation" r:id="rId52" imgW="152280" imgH="393480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8100" y="4241801"/>
                        <a:ext cx="236538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8" name="Object 94">
            <a:extLst>
              <a:ext uri="{FF2B5EF4-FFF2-40B4-BE49-F238E27FC236}">
                <a16:creationId xmlns:a16="http://schemas.microsoft.com/office/drawing/2014/main" id="{65A0603A-5897-4DC9-A9C1-A29BA5E424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50288" y="3173414"/>
          <a:ext cx="138112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88560" imgH="164880" progId="Equation.3">
                  <p:embed/>
                </p:oleObj>
              </mc:Choice>
              <mc:Fallback>
                <p:oleObj name="Equation" r:id="rId53" imgW="88560" imgH="164880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0288" y="3173414"/>
                        <a:ext cx="138112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9" name="Object 95">
            <a:extLst>
              <a:ext uri="{FF2B5EF4-FFF2-40B4-BE49-F238E27FC236}">
                <a16:creationId xmlns:a16="http://schemas.microsoft.com/office/drawing/2014/main" id="{298F781A-2CDE-4E70-BBDF-E4A2D77355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526588" y="3094039"/>
          <a:ext cx="3937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253800" imgH="431640" progId="Equation.3">
                  <p:embed/>
                </p:oleObj>
              </mc:Choice>
              <mc:Fallback>
                <p:oleObj name="Equation" r:id="rId54" imgW="253800" imgH="431640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6588" y="3094039"/>
                        <a:ext cx="39370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60" name="Text Box 96">
            <a:extLst>
              <a:ext uri="{FF2B5EF4-FFF2-40B4-BE49-F238E27FC236}">
                <a16:creationId xmlns:a16="http://schemas.microsoft.com/office/drawing/2014/main" id="{8470FF8A-798D-4CA8-B3E0-F7F4EF307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3726" y="6461126"/>
            <a:ext cx="3648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55" action="ppaction://hlinksldjump"/>
              </a:rPr>
              <a:t>Reference Angles</a:t>
            </a:r>
            <a:endParaRPr lang="en-US" altLang="en-US"/>
          </a:p>
        </p:txBody>
      </p:sp>
      <p:sp>
        <p:nvSpPr>
          <p:cNvPr id="12361" name="Text Box 97">
            <a:extLst>
              <a:ext uri="{FF2B5EF4-FFF2-40B4-BE49-F238E27FC236}">
                <a16:creationId xmlns:a16="http://schemas.microsoft.com/office/drawing/2014/main" id="{85CEB09F-78BB-4BEC-AAD8-7CF180655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763" y="6424614"/>
            <a:ext cx="314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56" action="ppaction://hlinksldjump"/>
              </a:rPr>
              <a:t>Skip </a:t>
            </a:r>
            <a:r>
              <a:rPr lang="el-GR" altLang="en-US" i="1">
                <a:latin typeface="Century Gothic" panose="020B0502020202020204" pitchFamily="34" charset="0"/>
                <a:hlinkClick r:id="rId56" action="ppaction://hlinksldjump"/>
              </a:rPr>
              <a:t>π</a:t>
            </a:r>
            <a:r>
              <a:rPr lang="en-US" altLang="en-US">
                <a:latin typeface="Century Gothic" panose="020B0502020202020204" pitchFamily="34" charset="0"/>
                <a:hlinkClick r:id="rId56" action="ppaction://hlinksldjump"/>
              </a:rPr>
              <a:t>/4’s</a:t>
            </a:r>
            <a:endParaRPr lang="el-GR" altLang="en-US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236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236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36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36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23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236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236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236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236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236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236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236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 tmFilter="0, 0; .2, .5; .8, .5; 1, 0"/>
                                        <p:tgtEl>
                                          <p:spTgt spid="236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250" autoRev="1" fill="hold"/>
                                        <p:tgtEl>
                                          <p:spTgt spid="236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 tmFilter="0, 0; .2, .5; .8, .5; 1, 0"/>
                                        <p:tgtEl>
                                          <p:spTgt spid="236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250" autoRev="1" fill="hold"/>
                                        <p:tgtEl>
                                          <p:spTgt spid="236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2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 tmFilter="0, 0; .2, .5; .8, .5; 1, 0"/>
                                        <p:tgtEl>
                                          <p:spTgt spid="236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4" dur="250" autoRev="1" fill="hold"/>
                                        <p:tgtEl>
                                          <p:spTgt spid="236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 tmFilter="0, 0; .2, .5; .8, .5; 1, 0"/>
                                        <p:tgtEl>
                                          <p:spTgt spid="236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2" dur="250" autoRev="1" fill="hold"/>
                                        <p:tgtEl>
                                          <p:spTgt spid="236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 tmFilter="0, 0; .2, .5; .8, .5; 1, 0"/>
                                        <p:tgtEl>
                                          <p:spTgt spid="236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5" dur="250" autoRev="1" fill="hold"/>
                                        <p:tgtEl>
                                          <p:spTgt spid="236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6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 tmFilter="0, 0; .2, .5; .8, .5; 1, 0"/>
                                        <p:tgtEl>
                                          <p:spTgt spid="23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8" dur="250" autoRev="1" fill="hold"/>
                                        <p:tgtEl>
                                          <p:spTgt spid="236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 tmFilter="0, 0; .2, .5; .8, .5; 1, 0"/>
                                        <p:tgtEl>
                                          <p:spTgt spid="236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6" dur="250" autoRev="1" fill="hold"/>
                                        <p:tgtEl>
                                          <p:spTgt spid="236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7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 tmFilter="0, 0; .2, .5; .8, .5; 1, 0"/>
                                        <p:tgtEl>
                                          <p:spTgt spid="236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9" dur="250" autoRev="1" fill="hold"/>
                                        <p:tgtEl>
                                          <p:spTgt spid="236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0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 tmFilter="0, 0; .2, .5; .8, .5; 1, 0"/>
                                        <p:tgtEl>
                                          <p:spTgt spid="23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2" dur="250" autoRev="1" fill="hold"/>
                                        <p:tgtEl>
                                          <p:spTgt spid="236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6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9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2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 tmFilter="0, 0; .2, .5; .8, .5; 1, 0"/>
                                        <p:tgtEl>
                                          <p:spTgt spid="236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0" dur="250" autoRev="1" fill="hold"/>
                                        <p:tgtEl>
                                          <p:spTgt spid="236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1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 tmFilter="0, 0; .2, .5; .8, .5; 1, 0"/>
                                        <p:tgtEl>
                                          <p:spTgt spid="236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3" dur="250" autoRev="1" fill="hold"/>
                                        <p:tgtEl>
                                          <p:spTgt spid="236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4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 tmFilter="0, 0; .2, .5; .8, .5; 1, 0"/>
                                        <p:tgtEl>
                                          <p:spTgt spid="236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6" dur="250" autoRev="1" fill="hold"/>
                                        <p:tgtEl>
                                          <p:spTgt spid="236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0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3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6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1" dur="2000" fill="hold"/>
                                        <p:tgtEl>
                                          <p:spTgt spid="236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3" dur="2000" fill="hold"/>
                                        <p:tgtEl>
                                          <p:spTgt spid="236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5" dur="2000" fill="hold"/>
                                        <p:tgtEl>
                                          <p:spTgt spid="236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7" dur="2000" fill="hold"/>
                                        <p:tgtEl>
                                          <p:spTgt spid="236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 animBg="1"/>
      <p:bldP spid="23561" grpId="1" animBg="1"/>
      <p:bldP spid="23582" grpId="0" animBg="1"/>
      <p:bldP spid="23582" grpId="1" animBg="1"/>
      <p:bldP spid="23583" grpId="0" animBg="1"/>
      <p:bldP spid="23583" grpId="1" animBg="1"/>
      <p:bldP spid="23584" grpId="0" animBg="1"/>
      <p:bldP spid="23584" grpId="1" animBg="1"/>
      <p:bldP spid="23585" grpId="0" animBg="1"/>
      <p:bldP spid="23585" grpId="1" animBg="1"/>
      <p:bldP spid="23586" grpId="0" animBg="1"/>
      <p:bldP spid="23586" grpId="1" animBg="1"/>
      <p:bldP spid="23587" grpId="0" animBg="1"/>
      <p:bldP spid="23587" grpId="1" animBg="1"/>
      <p:bldP spid="23588" grpId="0" animBg="1"/>
      <p:bldP spid="2358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Oval 2">
            <a:extLst>
              <a:ext uri="{FF2B5EF4-FFF2-40B4-BE49-F238E27FC236}">
                <a16:creationId xmlns:a16="http://schemas.microsoft.com/office/drawing/2014/main" id="{7ADD39C4-27A5-4CB9-AAC4-97B64358D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6338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34" name="Line 4">
            <a:extLst>
              <a:ext uri="{FF2B5EF4-FFF2-40B4-BE49-F238E27FC236}">
                <a16:creationId xmlns:a16="http://schemas.microsoft.com/office/drawing/2014/main" id="{DDFFFCDD-EAD6-47AC-B0D6-3C11D7F685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5138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5">
            <a:extLst>
              <a:ext uri="{FF2B5EF4-FFF2-40B4-BE49-F238E27FC236}">
                <a16:creationId xmlns:a16="http://schemas.microsoft.com/office/drawing/2014/main" id="{18A79F2F-696B-4D7B-8004-DEAF14AE06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2938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10">
            <a:extLst>
              <a:ext uri="{FF2B5EF4-FFF2-40B4-BE49-F238E27FC236}">
                <a16:creationId xmlns:a16="http://schemas.microsoft.com/office/drawing/2014/main" id="{F5F30611-3EE5-48FF-A845-0598748E8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9738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11">
            <a:extLst>
              <a:ext uri="{FF2B5EF4-FFF2-40B4-BE49-F238E27FC236}">
                <a16:creationId xmlns:a16="http://schemas.microsoft.com/office/drawing/2014/main" id="{C13286CB-5116-4184-98AC-21D0048129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9738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AutoShape 12">
            <a:extLst>
              <a:ext uri="{FF2B5EF4-FFF2-40B4-BE49-F238E27FC236}">
                <a16:creationId xmlns:a16="http://schemas.microsoft.com/office/drawing/2014/main" id="{6AAC2660-E7A1-4432-B20D-C5E62B4D9EC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984500" y="3429000"/>
            <a:ext cx="1295400" cy="1295400"/>
          </a:xfrm>
          <a:prstGeom prst="rtTriangle">
            <a:avLst/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1998" name="Object 14">
            <a:extLst>
              <a:ext uri="{FF2B5EF4-FFF2-40B4-BE49-F238E27FC236}">
                <a16:creationId xmlns:a16="http://schemas.microsoft.com/office/drawing/2014/main" id="{7A54151C-5C85-42D0-B71D-40191FAAAF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11825" y="1585914"/>
          <a:ext cx="113823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38080" imgH="507960" progId="Equation.3">
                  <p:embed/>
                </p:oleObj>
              </mc:Choice>
              <mc:Fallback>
                <p:oleObj name="Equation" r:id="rId2" imgW="838080" imgH="5079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1825" y="1585914"/>
                        <a:ext cx="1138238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6">
            <a:extLst>
              <a:ext uri="{FF2B5EF4-FFF2-40B4-BE49-F238E27FC236}">
                <a16:creationId xmlns:a16="http://schemas.microsoft.com/office/drawing/2014/main" id="{A84E3032-22D9-4B24-B79F-F0782D4A35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6550" y="38100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393480" progId="Equation.3">
                  <p:embed/>
                </p:oleObj>
              </mc:Choice>
              <mc:Fallback>
                <p:oleObj name="Equation" r:id="rId4" imgW="16488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6550" y="38100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20">
            <a:extLst>
              <a:ext uri="{FF2B5EF4-FFF2-40B4-BE49-F238E27FC236}">
                <a16:creationId xmlns:a16="http://schemas.microsoft.com/office/drawing/2014/main" id="{B7DA197A-A5E5-49D3-883F-46EB173CFC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7351" y="3271839"/>
          <a:ext cx="5111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0120" imgH="203040" progId="Equation.3">
                  <p:embed/>
                </p:oleObj>
              </mc:Choice>
              <mc:Fallback>
                <p:oleObj name="Equation" r:id="rId6" imgW="33012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7351" y="3271839"/>
                        <a:ext cx="5111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21">
            <a:extLst>
              <a:ext uri="{FF2B5EF4-FFF2-40B4-BE49-F238E27FC236}">
                <a16:creationId xmlns:a16="http://schemas.microsoft.com/office/drawing/2014/main" id="{FBD389B4-14A6-41AE-956A-B7C07703C8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330517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680" imgH="139680" progId="Equation.3">
                  <p:embed/>
                </p:oleObj>
              </mc:Choice>
              <mc:Fallback>
                <p:oleObj name="Equation" r:id="rId8" imgW="139680" imgH="1396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30517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25">
            <a:extLst>
              <a:ext uri="{FF2B5EF4-FFF2-40B4-BE49-F238E27FC236}">
                <a16:creationId xmlns:a16="http://schemas.microsoft.com/office/drawing/2014/main" id="{7DED97CD-15EC-474A-AA33-2A01FA2317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87813" y="5943600"/>
          <a:ext cx="373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41200" imgH="393480" progId="Equation.3">
                  <p:embed/>
                </p:oleObj>
              </mc:Choice>
              <mc:Fallback>
                <p:oleObj name="Equation" r:id="rId10" imgW="24120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7813" y="5943600"/>
                        <a:ext cx="3730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29">
            <a:extLst>
              <a:ext uri="{FF2B5EF4-FFF2-40B4-BE49-F238E27FC236}">
                <a16:creationId xmlns:a16="http://schemas.microsoft.com/office/drawing/2014/main" id="{D2E58FEC-FB87-4604-B221-5E0ED1CCD2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75788" y="3773489"/>
          <a:ext cx="41275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6400" imgH="431640" progId="Equation.3">
                  <p:embed/>
                </p:oleObj>
              </mc:Choice>
              <mc:Fallback>
                <p:oleObj name="Equation" r:id="rId12" imgW="266400" imgH="4316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5788" y="3773489"/>
                        <a:ext cx="41275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30">
            <a:extLst>
              <a:ext uri="{FF2B5EF4-FFF2-40B4-BE49-F238E27FC236}">
                <a16:creationId xmlns:a16="http://schemas.microsoft.com/office/drawing/2014/main" id="{2A7BF048-274F-409F-98E6-23A8249EEA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69338" y="4772025"/>
          <a:ext cx="4127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66400" imgH="431640" progId="Equation.3">
                  <p:embed/>
                </p:oleObj>
              </mc:Choice>
              <mc:Fallback>
                <p:oleObj name="Equation" r:id="rId14" imgW="266400" imgH="4316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9338" y="4772025"/>
                        <a:ext cx="4127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33">
            <a:extLst>
              <a:ext uri="{FF2B5EF4-FFF2-40B4-BE49-F238E27FC236}">
                <a16:creationId xmlns:a16="http://schemas.microsoft.com/office/drawing/2014/main" id="{8A984177-9378-4070-BEAE-37D7565D40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5038" y="3773489"/>
          <a:ext cx="138112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8560" imgH="164880" progId="Equation.3">
                  <p:embed/>
                </p:oleObj>
              </mc:Choice>
              <mc:Fallback>
                <p:oleObj name="Equation" r:id="rId15" imgW="88560" imgH="1648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5038" y="3773489"/>
                        <a:ext cx="138112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36">
            <a:extLst>
              <a:ext uri="{FF2B5EF4-FFF2-40B4-BE49-F238E27FC236}">
                <a16:creationId xmlns:a16="http://schemas.microsoft.com/office/drawing/2014/main" id="{BC09E913-074E-4CF0-BED9-904DF1F1B4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67275" y="3154364"/>
          <a:ext cx="1984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6720" imgH="177480" progId="Equation.3">
                  <p:embed/>
                </p:oleObj>
              </mc:Choice>
              <mc:Fallback>
                <p:oleObj name="Equation" r:id="rId17" imgW="126720" imgH="177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3154364"/>
                        <a:ext cx="198438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9" name="Text Box 37">
            <a:extLst>
              <a:ext uri="{FF2B5EF4-FFF2-40B4-BE49-F238E27FC236}">
                <a16:creationId xmlns:a16="http://schemas.microsoft.com/office/drawing/2014/main" id="{3A971952-C130-4609-BC2E-293467904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Unit Circle – Trig Ratios</a:t>
            </a:r>
          </a:p>
        </p:txBody>
      </p:sp>
      <p:sp>
        <p:nvSpPr>
          <p:cNvPr id="13340" name="Rectangle 40">
            <a:extLst>
              <a:ext uri="{FF2B5EF4-FFF2-40B4-BE49-F238E27FC236}">
                <a16:creationId xmlns:a16="http://schemas.microsoft.com/office/drawing/2014/main" id="{1306AAED-9E14-4E20-997C-A9E13C951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0"/>
            <a:ext cx="3676650" cy="2457450"/>
          </a:xfrm>
          <a:prstGeom prst="rect">
            <a:avLst/>
          </a:prstGeom>
          <a:solidFill>
            <a:srgbClr val="3399FF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41" name="Line 41">
            <a:extLst>
              <a:ext uri="{FF2B5EF4-FFF2-40B4-BE49-F238E27FC236}">
                <a16:creationId xmlns:a16="http://schemas.microsoft.com/office/drawing/2014/main" id="{4866D569-7431-41FA-B752-32CCCD767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0"/>
            <a:ext cx="0" cy="2457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Line 42">
            <a:extLst>
              <a:ext uri="{FF2B5EF4-FFF2-40B4-BE49-F238E27FC236}">
                <a16:creationId xmlns:a16="http://schemas.microsoft.com/office/drawing/2014/main" id="{F05C3184-36B1-4DB6-ADA4-CB6298EF94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825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Line 43">
            <a:extLst>
              <a:ext uri="{FF2B5EF4-FFF2-40B4-BE49-F238E27FC236}">
                <a16:creationId xmlns:a16="http://schemas.microsoft.com/office/drawing/2014/main" id="{7314C11E-6B2E-407C-9123-10EE666B9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4" name="Line 44">
            <a:extLst>
              <a:ext uri="{FF2B5EF4-FFF2-40B4-BE49-F238E27FC236}">
                <a16:creationId xmlns:a16="http://schemas.microsoft.com/office/drawing/2014/main" id="{3AB9135F-84BC-409F-97D0-DD5E59759B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762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5" name="Line 45">
            <a:extLst>
              <a:ext uri="{FF2B5EF4-FFF2-40B4-BE49-F238E27FC236}">
                <a16:creationId xmlns:a16="http://schemas.microsoft.com/office/drawing/2014/main" id="{FC73D3DA-114A-4191-B149-4E4231C57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14300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46">
            <a:extLst>
              <a:ext uri="{FF2B5EF4-FFF2-40B4-BE49-F238E27FC236}">
                <a16:creationId xmlns:a16="http://schemas.microsoft.com/office/drawing/2014/main" id="{67CAFE20-E540-4F9E-9B3B-E6BCEE14F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8097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7" name="Text Box 47">
            <a:extLst>
              <a:ext uri="{FF2B5EF4-FFF2-40B4-BE49-F238E27FC236}">
                <a16:creationId xmlns:a16="http://schemas.microsoft.com/office/drawing/2014/main" id="{3286C557-CFD7-4BC8-B9A9-C1566908B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1"/>
            <a:ext cx="89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</a:t>
            </a:r>
          </a:p>
        </p:txBody>
      </p:sp>
      <p:sp>
        <p:nvSpPr>
          <p:cNvPr id="13348" name="Text Box 48">
            <a:extLst>
              <a:ext uri="{FF2B5EF4-FFF2-40B4-BE49-F238E27FC236}">
                <a16:creationId xmlns:a16="http://schemas.microsoft.com/office/drawing/2014/main" id="{FAF37A4A-9F9A-4AAA-98BA-646C63D88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300" y="1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cos</a:t>
            </a:r>
          </a:p>
        </p:txBody>
      </p:sp>
      <p:sp>
        <p:nvSpPr>
          <p:cNvPr id="13349" name="Text Box 49">
            <a:extLst>
              <a:ext uri="{FF2B5EF4-FFF2-40B4-BE49-F238E27FC236}">
                <a16:creationId xmlns:a16="http://schemas.microsoft.com/office/drawing/2014/main" id="{76A10041-A6DB-44EC-9C48-AE4CA297C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1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tan</a:t>
            </a:r>
          </a:p>
        </p:txBody>
      </p:sp>
      <p:graphicFrame>
        <p:nvGraphicFramePr>
          <p:cNvPr id="13323" name="Object 50">
            <a:extLst>
              <a:ext uri="{FF2B5EF4-FFF2-40B4-BE49-F238E27FC236}">
                <a16:creationId xmlns:a16="http://schemas.microsoft.com/office/drawing/2014/main" id="{8A76E3FD-8DE3-4BA9-ACE0-21037EA756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24725" y="506413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64880" imgH="393480" progId="Equation.3">
                  <p:embed/>
                </p:oleObj>
              </mc:Choice>
              <mc:Fallback>
                <p:oleObj name="Equation" r:id="rId19" imgW="164880" imgH="3934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725" y="506413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51">
            <a:extLst>
              <a:ext uri="{FF2B5EF4-FFF2-40B4-BE49-F238E27FC236}">
                <a16:creationId xmlns:a16="http://schemas.microsoft.com/office/drawing/2014/main" id="{B714BF3F-CD62-42AE-897B-524E679C75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1182688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64880" imgH="393480" progId="Equation.3">
                  <p:embed/>
                </p:oleObj>
              </mc:Choice>
              <mc:Fallback>
                <p:oleObj name="Equation" r:id="rId21" imgW="164880" imgH="39348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182688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52">
            <a:extLst>
              <a:ext uri="{FF2B5EF4-FFF2-40B4-BE49-F238E27FC236}">
                <a16:creationId xmlns:a16="http://schemas.microsoft.com/office/drawing/2014/main" id="{D38AE891-72C4-4C18-A411-3200B9683A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34250" y="1830388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64880" imgH="393480" progId="Equation.3">
                  <p:embed/>
                </p:oleObj>
              </mc:Choice>
              <mc:Fallback>
                <p:oleObj name="Equation" r:id="rId23" imgW="164880" imgH="39348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0" y="1830388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50" name="AutoShape 59">
            <a:extLst>
              <a:ext uri="{FF2B5EF4-FFF2-40B4-BE49-F238E27FC236}">
                <a16:creationId xmlns:a16="http://schemas.microsoft.com/office/drawing/2014/main" id="{8689D3F3-7AD9-42BD-8217-D6EB9AFB0CA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247063" y="3429000"/>
            <a:ext cx="1295400" cy="1295400"/>
          </a:xfrm>
          <a:prstGeom prst="rtTriangle">
            <a:avLst/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44" name="AutoShape 60">
            <a:extLst>
              <a:ext uri="{FF2B5EF4-FFF2-40B4-BE49-F238E27FC236}">
                <a16:creationId xmlns:a16="http://schemas.microsoft.com/office/drawing/2014/main" id="{5B3ADED4-10FC-4B6C-8528-80E50E99D6E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291013" y="3429000"/>
            <a:ext cx="1295400" cy="1295400"/>
          </a:xfrm>
          <a:prstGeom prst="rtTriangle">
            <a:avLst/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45" name="AutoShape 61">
            <a:extLst>
              <a:ext uri="{FF2B5EF4-FFF2-40B4-BE49-F238E27FC236}">
                <a16:creationId xmlns:a16="http://schemas.microsoft.com/office/drawing/2014/main" id="{34C9C061-7A1A-4BC2-B4DD-C3950137C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0" y="2133600"/>
            <a:ext cx="1295400" cy="1295400"/>
          </a:xfrm>
          <a:prstGeom prst="rtTriangle">
            <a:avLst/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46" name="AutoShape 62">
            <a:extLst>
              <a:ext uri="{FF2B5EF4-FFF2-40B4-BE49-F238E27FC236}">
                <a16:creationId xmlns:a16="http://schemas.microsoft.com/office/drawing/2014/main" id="{4F497BF2-19FB-4A2D-BEEE-B22F1D9916C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291013" y="2133600"/>
            <a:ext cx="1295400" cy="1295400"/>
          </a:xfrm>
          <a:prstGeom prst="rtTriangle">
            <a:avLst/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3326" name="Object 63">
            <a:extLst>
              <a:ext uri="{FF2B5EF4-FFF2-40B4-BE49-F238E27FC236}">
                <a16:creationId xmlns:a16="http://schemas.microsoft.com/office/drawing/2014/main" id="{87DED5E5-074B-4D49-9B50-B8DDF4156F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5039" y="4387850"/>
          <a:ext cx="198437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20" imgH="177480" progId="Equation.3">
                  <p:embed/>
                </p:oleObj>
              </mc:Choice>
              <mc:Fallback>
                <p:oleObj name="Equation" r:id="rId25" imgW="126720" imgH="17748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5039" y="4387850"/>
                        <a:ext cx="198437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48" name="Object 64">
            <a:extLst>
              <a:ext uri="{FF2B5EF4-FFF2-40B4-BE49-F238E27FC236}">
                <a16:creationId xmlns:a16="http://schemas.microsoft.com/office/drawing/2014/main" id="{12E92C4B-9DE2-4489-BD68-6862916D4A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91613" y="1163639"/>
          <a:ext cx="41275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66400" imgH="431640" progId="Equation.3">
                  <p:embed/>
                </p:oleObj>
              </mc:Choice>
              <mc:Fallback>
                <p:oleObj name="Equation" r:id="rId26" imgW="266400" imgH="43164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1613" y="1163639"/>
                        <a:ext cx="41275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49" name="Object 65">
            <a:extLst>
              <a:ext uri="{FF2B5EF4-FFF2-40B4-BE49-F238E27FC236}">
                <a16:creationId xmlns:a16="http://schemas.microsoft.com/office/drawing/2014/main" id="{597B7735-E90E-4851-8003-14087EB6B3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69275" y="1163639"/>
          <a:ext cx="41275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66400" imgH="431640" progId="Equation.3">
                  <p:embed/>
                </p:oleObj>
              </mc:Choice>
              <mc:Fallback>
                <p:oleObj name="Equation" r:id="rId27" imgW="266400" imgH="43164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9275" y="1163639"/>
                        <a:ext cx="41275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50" name="Object 66">
            <a:extLst>
              <a:ext uri="{FF2B5EF4-FFF2-40B4-BE49-F238E27FC236}">
                <a16:creationId xmlns:a16="http://schemas.microsoft.com/office/drawing/2014/main" id="{0AEF4DB8-0B56-4723-ABB8-5728B5A9E6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128251" y="1316039"/>
          <a:ext cx="138113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88560" imgH="164880" progId="Equation.3">
                  <p:embed/>
                </p:oleObj>
              </mc:Choice>
              <mc:Fallback>
                <p:oleObj name="Equation" r:id="rId28" imgW="88560" imgH="16488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1" y="1316039"/>
                        <a:ext cx="138113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51" name="Arc 67">
            <a:extLst>
              <a:ext uri="{FF2B5EF4-FFF2-40B4-BE49-F238E27FC236}">
                <a16:creationId xmlns:a16="http://schemas.microsoft.com/office/drawing/2014/main" id="{66EDBBEA-589D-4E58-B1E5-31D8D9D08E7A}"/>
              </a:ext>
            </a:extLst>
          </p:cNvPr>
          <p:cNvSpPr>
            <a:spLocks/>
          </p:cNvSpPr>
          <p:nvPr/>
        </p:nvSpPr>
        <p:spPr bwMode="auto">
          <a:xfrm>
            <a:off x="4252913" y="2792414"/>
            <a:ext cx="914400" cy="636587"/>
          </a:xfrm>
          <a:custGeom>
            <a:avLst/>
            <a:gdLst>
              <a:gd name="T0" fmla="*/ 27790268 w 21600"/>
              <a:gd name="T1" fmla="*/ 0 h 15037"/>
              <a:gd name="T2" fmla="*/ 38709597 w 21600"/>
              <a:gd name="T3" fmla="*/ 26949728 h 15037"/>
              <a:gd name="T4" fmla="*/ 0 w 21600"/>
              <a:gd name="T5" fmla="*/ 26949728 h 15037"/>
              <a:gd name="T6" fmla="*/ 0 60000 65536"/>
              <a:gd name="T7" fmla="*/ 0 60000 65536"/>
              <a:gd name="T8" fmla="*/ 0 60000 65536"/>
              <a:gd name="T9" fmla="*/ 0 w 21600"/>
              <a:gd name="T10" fmla="*/ 0 h 15037"/>
              <a:gd name="T11" fmla="*/ 21600 w 21600"/>
              <a:gd name="T12" fmla="*/ 15037 h 150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037" fill="none" extrusionOk="0">
                <a:moveTo>
                  <a:pt x="15506" y="0"/>
                </a:moveTo>
                <a:cubicBezTo>
                  <a:pt x="19414" y="4030"/>
                  <a:pt x="21600" y="9423"/>
                  <a:pt x="21600" y="15037"/>
                </a:cubicBezTo>
              </a:path>
              <a:path w="21600" h="15037" stroke="0" extrusionOk="0">
                <a:moveTo>
                  <a:pt x="15506" y="0"/>
                </a:moveTo>
                <a:cubicBezTo>
                  <a:pt x="19414" y="4030"/>
                  <a:pt x="21600" y="9423"/>
                  <a:pt x="21600" y="15037"/>
                </a:cubicBezTo>
                <a:lnTo>
                  <a:pt x="0" y="1503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2052" name="Object 68">
            <a:extLst>
              <a:ext uri="{FF2B5EF4-FFF2-40B4-BE49-F238E27FC236}">
                <a16:creationId xmlns:a16="http://schemas.microsoft.com/office/drawing/2014/main" id="{D71A1361-E592-4662-9C1F-5F5C2483CB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585914"/>
          <a:ext cx="137953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015920" imgH="507960" progId="Equation.3">
                  <p:embed/>
                </p:oleObj>
              </mc:Choice>
              <mc:Fallback>
                <p:oleObj name="Equation" r:id="rId29" imgW="1015920" imgH="50796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585914"/>
                        <a:ext cx="1379538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53" name="Object 69">
            <a:extLst>
              <a:ext uri="{FF2B5EF4-FFF2-40B4-BE49-F238E27FC236}">
                <a16:creationId xmlns:a16="http://schemas.microsoft.com/office/drawing/2014/main" id="{CA0BF0EF-2E70-4C23-BF81-766C415BBE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1" y="4695826"/>
          <a:ext cx="15525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143000" imgH="507960" progId="Equation.3">
                  <p:embed/>
                </p:oleObj>
              </mc:Choice>
              <mc:Fallback>
                <p:oleObj name="Equation" r:id="rId31" imgW="1143000" imgH="50796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4695826"/>
                        <a:ext cx="155257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54" name="Object 70">
            <a:extLst>
              <a:ext uri="{FF2B5EF4-FFF2-40B4-BE49-F238E27FC236}">
                <a16:creationId xmlns:a16="http://schemas.microsoft.com/office/drawing/2014/main" id="{12ADF18A-CAF7-47CE-A655-4E7828BFA4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11825" y="4695826"/>
          <a:ext cx="13970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028520" imgH="507960" progId="Equation.3">
                  <p:embed/>
                </p:oleObj>
              </mc:Choice>
              <mc:Fallback>
                <p:oleObj name="Equation" r:id="rId33" imgW="1028520" imgH="50796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1825" y="4695826"/>
                        <a:ext cx="13970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55" name="Arc 71">
            <a:extLst>
              <a:ext uri="{FF2B5EF4-FFF2-40B4-BE49-F238E27FC236}">
                <a16:creationId xmlns:a16="http://schemas.microsoft.com/office/drawing/2014/main" id="{D8845371-569D-4A15-A8D3-1AAC9C46C36F}"/>
              </a:ext>
            </a:extLst>
          </p:cNvPr>
          <p:cNvSpPr>
            <a:spLocks/>
          </p:cNvSpPr>
          <p:nvPr/>
        </p:nvSpPr>
        <p:spPr bwMode="auto">
          <a:xfrm>
            <a:off x="3638551" y="2514600"/>
            <a:ext cx="1541463" cy="914400"/>
          </a:xfrm>
          <a:custGeom>
            <a:avLst/>
            <a:gdLst>
              <a:gd name="T0" fmla="*/ 0 w 36397"/>
              <a:gd name="T1" fmla="*/ 10508953 h 21600"/>
              <a:gd name="T2" fmla="*/ 65283071 w 36397"/>
              <a:gd name="T3" fmla="*/ 38709597 h 21600"/>
              <a:gd name="T4" fmla="*/ 26540462 w 36397"/>
              <a:gd name="T5" fmla="*/ 38709597 h 21600"/>
              <a:gd name="T6" fmla="*/ 0 60000 65536"/>
              <a:gd name="T7" fmla="*/ 0 60000 65536"/>
              <a:gd name="T8" fmla="*/ 0 60000 65536"/>
              <a:gd name="T9" fmla="*/ 0 w 36397"/>
              <a:gd name="T10" fmla="*/ 0 h 21600"/>
              <a:gd name="T11" fmla="*/ 36397 w 363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97" h="21600" fill="none" extrusionOk="0">
                <a:moveTo>
                  <a:pt x="0" y="5864"/>
                </a:moveTo>
                <a:cubicBezTo>
                  <a:pt x="4006" y="2097"/>
                  <a:pt x="9298" y="-1"/>
                  <a:pt x="14797" y="0"/>
                </a:cubicBezTo>
                <a:cubicBezTo>
                  <a:pt x="26726" y="0"/>
                  <a:pt x="36397" y="9670"/>
                  <a:pt x="36397" y="21600"/>
                </a:cubicBezTo>
              </a:path>
              <a:path w="36397" h="21600" stroke="0" extrusionOk="0">
                <a:moveTo>
                  <a:pt x="0" y="5864"/>
                </a:moveTo>
                <a:cubicBezTo>
                  <a:pt x="4006" y="2097"/>
                  <a:pt x="9298" y="-1"/>
                  <a:pt x="14797" y="0"/>
                </a:cubicBezTo>
                <a:cubicBezTo>
                  <a:pt x="26726" y="0"/>
                  <a:pt x="36397" y="9670"/>
                  <a:pt x="36397" y="21600"/>
                </a:cubicBezTo>
                <a:lnTo>
                  <a:pt x="1479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6" name="Arc 72">
            <a:extLst>
              <a:ext uri="{FF2B5EF4-FFF2-40B4-BE49-F238E27FC236}">
                <a16:creationId xmlns:a16="http://schemas.microsoft.com/office/drawing/2014/main" id="{333DCC17-ED3B-4FA9-B0F1-A7291092760C}"/>
              </a:ext>
            </a:extLst>
          </p:cNvPr>
          <p:cNvSpPr>
            <a:spLocks/>
          </p:cNvSpPr>
          <p:nvPr/>
        </p:nvSpPr>
        <p:spPr bwMode="auto">
          <a:xfrm>
            <a:off x="3368675" y="2506663"/>
            <a:ext cx="1828800" cy="1560512"/>
          </a:xfrm>
          <a:custGeom>
            <a:avLst/>
            <a:gdLst>
              <a:gd name="T0" fmla="*/ 11336910 w 43200"/>
              <a:gd name="T1" fmla="*/ 66041044 h 36874"/>
              <a:gd name="T2" fmla="*/ 77419193 w 43200"/>
              <a:gd name="T3" fmla="*/ 38685406 h 36874"/>
              <a:gd name="T4" fmla="*/ 38709597 w 43200"/>
              <a:gd name="T5" fmla="*/ 38685406 h 36874"/>
              <a:gd name="T6" fmla="*/ 0 60000 65536"/>
              <a:gd name="T7" fmla="*/ 0 60000 65536"/>
              <a:gd name="T8" fmla="*/ 0 60000 65536"/>
              <a:gd name="T9" fmla="*/ 0 w 43200"/>
              <a:gd name="T10" fmla="*/ 0 h 36874"/>
              <a:gd name="T11" fmla="*/ 43200 w 43200"/>
              <a:gd name="T12" fmla="*/ 36874 h 368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36874" fill="none" extrusionOk="0">
                <a:moveTo>
                  <a:pt x="6326" y="36873"/>
                </a:moveTo>
                <a:cubicBezTo>
                  <a:pt x="2275" y="32822"/>
                  <a:pt x="0" y="273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36874" stroke="0" extrusionOk="0">
                <a:moveTo>
                  <a:pt x="6326" y="36873"/>
                </a:moveTo>
                <a:cubicBezTo>
                  <a:pt x="2275" y="32822"/>
                  <a:pt x="0" y="273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7" name="Arc 73">
            <a:extLst>
              <a:ext uri="{FF2B5EF4-FFF2-40B4-BE49-F238E27FC236}">
                <a16:creationId xmlns:a16="http://schemas.microsoft.com/office/drawing/2014/main" id="{FDDA7A0E-C5C8-4BE3-83E1-7D1DF7EF6CA4}"/>
              </a:ext>
            </a:extLst>
          </p:cNvPr>
          <p:cNvSpPr>
            <a:spLocks/>
          </p:cNvSpPr>
          <p:nvPr/>
        </p:nvSpPr>
        <p:spPr bwMode="auto">
          <a:xfrm>
            <a:off x="3368675" y="2514600"/>
            <a:ext cx="1828800" cy="1828800"/>
          </a:xfrm>
          <a:custGeom>
            <a:avLst/>
            <a:gdLst>
              <a:gd name="T0" fmla="*/ 66279435 w 43200"/>
              <a:gd name="T1" fmla="*/ 65881586 h 43200"/>
              <a:gd name="T2" fmla="*/ 77419193 w 43200"/>
              <a:gd name="T3" fmla="*/ 38709597 h 43200"/>
              <a:gd name="T4" fmla="*/ 38709597 w 43200"/>
              <a:gd name="T5" fmla="*/ 3870959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36984" y="36762"/>
                </a:moveTo>
                <a:cubicBezTo>
                  <a:pt x="32924" y="40880"/>
                  <a:pt x="27383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36984" y="36762"/>
                </a:moveTo>
                <a:cubicBezTo>
                  <a:pt x="32924" y="40880"/>
                  <a:pt x="27383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8" name="Text Box 74">
            <a:extLst>
              <a:ext uri="{FF2B5EF4-FFF2-40B4-BE49-F238E27FC236}">
                <a16:creationId xmlns:a16="http://schemas.microsoft.com/office/drawing/2014/main" id="{0AD9E8F0-FEB2-4148-B4F9-B821244F8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6357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+)</a:t>
            </a:r>
          </a:p>
        </p:txBody>
      </p:sp>
      <p:sp>
        <p:nvSpPr>
          <p:cNvPr id="42059" name="Text Box 75">
            <a:extLst>
              <a:ext uri="{FF2B5EF4-FFF2-40B4-BE49-F238E27FC236}">
                <a16:creationId xmlns:a16="http://schemas.microsoft.com/office/drawing/2014/main" id="{F64AA2B0-1CD6-4E1A-9670-AB88A299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5541963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-)</a:t>
            </a:r>
          </a:p>
        </p:txBody>
      </p:sp>
      <p:sp>
        <p:nvSpPr>
          <p:cNvPr id="42060" name="Text Box 76">
            <a:extLst>
              <a:ext uri="{FF2B5EF4-FFF2-40B4-BE49-F238E27FC236}">
                <a16:creationId xmlns:a16="http://schemas.microsoft.com/office/drawing/2014/main" id="{7B2CB5D3-45B9-41A1-9E29-7B2DE2082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66357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+)</a:t>
            </a:r>
          </a:p>
        </p:txBody>
      </p:sp>
      <p:sp>
        <p:nvSpPr>
          <p:cNvPr id="42061" name="Text Box 77">
            <a:extLst>
              <a:ext uri="{FF2B5EF4-FFF2-40B4-BE49-F238E27FC236}">
                <a16:creationId xmlns:a16="http://schemas.microsoft.com/office/drawing/2014/main" id="{90193153-4E11-4DEE-B433-F992304D5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541963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-)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2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4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420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420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420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420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4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4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4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42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4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420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420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420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420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4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4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4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4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4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 tmFilter="0, 0; .2, .5; .8, .5; 1, 0"/>
                                        <p:tgtEl>
                                          <p:spTgt spid="420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250" autoRev="1" fill="hold"/>
                                        <p:tgtEl>
                                          <p:spTgt spid="420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420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420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4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4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4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42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4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3" dur="2000" fill="hold"/>
                                        <p:tgtEl>
                                          <p:spTgt spid="420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5" dur="2000" fill="hold"/>
                                        <p:tgtEl>
                                          <p:spTgt spid="420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7" dur="2000" fill="hold"/>
                                        <p:tgtEl>
                                          <p:spTgt spid="420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9" dur="2000" fill="hold"/>
                                        <p:tgtEl>
                                          <p:spTgt spid="4206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6" grpId="0" animBg="1"/>
      <p:bldP spid="41996" grpId="1" animBg="1"/>
      <p:bldP spid="42044" grpId="0" animBg="1"/>
      <p:bldP spid="42044" grpId="1" animBg="1"/>
      <p:bldP spid="42045" grpId="0" animBg="1"/>
      <p:bldP spid="42045" grpId="1" animBg="1"/>
      <p:bldP spid="42046" grpId="0" animBg="1"/>
      <p:bldP spid="42046" grpId="1" animBg="1"/>
      <p:bldP spid="42058" grpId="0"/>
      <p:bldP spid="42059" grpId="0"/>
      <p:bldP spid="42060" grpId="0"/>
      <p:bldP spid="420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Oval 2">
            <a:extLst>
              <a:ext uri="{FF2B5EF4-FFF2-40B4-BE49-F238E27FC236}">
                <a16:creationId xmlns:a16="http://schemas.microsoft.com/office/drawing/2014/main" id="{3BF2C1BF-CAFB-4769-A03A-DB2D5DAA4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8238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9" name="Line 4">
            <a:extLst>
              <a:ext uri="{FF2B5EF4-FFF2-40B4-BE49-F238E27FC236}">
                <a16:creationId xmlns:a16="http://schemas.microsoft.com/office/drawing/2014/main" id="{8D3E5A24-C8EE-4BC9-92E4-DC19F484BC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7038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5">
            <a:extLst>
              <a:ext uri="{FF2B5EF4-FFF2-40B4-BE49-F238E27FC236}">
                <a16:creationId xmlns:a16="http://schemas.microsoft.com/office/drawing/2014/main" id="{74B80EBD-9A35-4463-A0CD-50298124C5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4838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4338" name="Object 12">
            <a:extLst>
              <a:ext uri="{FF2B5EF4-FFF2-40B4-BE49-F238E27FC236}">
                <a16:creationId xmlns:a16="http://schemas.microsoft.com/office/drawing/2014/main" id="{438832C4-79A9-4639-A512-E1410EFADA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08450" y="38100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880" imgH="393480" progId="Equation.3">
                  <p:embed/>
                </p:oleObj>
              </mc:Choice>
              <mc:Fallback>
                <p:oleObj name="Equation" r:id="rId2" imgW="1648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450" y="38100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5">
            <a:extLst>
              <a:ext uri="{FF2B5EF4-FFF2-40B4-BE49-F238E27FC236}">
                <a16:creationId xmlns:a16="http://schemas.microsoft.com/office/drawing/2014/main" id="{D61986BE-E732-443E-937A-5E4C118578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9251" y="3271839"/>
          <a:ext cx="5111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0120" imgH="203040" progId="Equation.3">
                  <p:embed/>
                </p:oleObj>
              </mc:Choice>
              <mc:Fallback>
                <p:oleObj name="Equation" r:id="rId4" imgW="330120" imgH="2030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1" y="3271839"/>
                        <a:ext cx="5111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6">
            <a:extLst>
              <a:ext uri="{FF2B5EF4-FFF2-40B4-BE49-F238E27FC236}">
                <a16:creationId xmlns:a16="http://schemas.microsoft.com/office/drawing/2014/main" id="{1A9FFF59-E0BB-4C9E-B9FF-BBA952C103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330517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80" imgH="139680" progId="Equation.3">
                  <p:embed/>
                </p:oleObj>
              </mc:Choice>
              <mc:Fallback>
                <p:oleObj name="Equation" r:id="rId6" imgW="139680" imgH="1396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30517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19">
            <a:extLst>
              <a:ext uri="{FF2B5EF4-FFF2-40B4-BE49-F238E27FC236}">
                <a16:creationId xmlns:a16="http://schemas.microsoft.com/office/drawing/2014/main" id="{445F198F-360C-4E97-8FD9-85C09C665E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9713" y="5943600"/>
          <a:ext cx="373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1200" imgH="393480" progId="Equation.3">
                  <p:embed/>
                </p:oleObj>
              </mc:Choice>
              <mc:Fallback>
                <p:oleObj name="Equation" r:id="rId8" imgW="24120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9713" y="5943600"/>
                        <a:ext cx="3730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Text Box 22">
            <a:extLst>
              <a:ext uri="{FF2B5EF4-FFF2-40B4-BE49-F238E27FC236}">
                <a16:creationId xmlns:a16="http://schemas.microsoft.com/office/drawing/2014/main" id="{C517C136-4D94-475B-A85C-007796CE9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Unit Circle – Trig Ratios</a:t>
            </a:r>
          </a:p>
        </p:txBody>
      </p:sp>
      <p:sp>
        <p:nvSpPr>
          <p:cNvPr id="24609" name="Arc 33">
            <a:extLst>
              <a:ext uri="{FF2B5EF4-FFF2-40B4-BE49-F238E27FC236}">
                <a16:creationId xmlns:a16="http://schemas.microsoft.com/office/drawing/2014/main" id="{A6D04DD4-1617-4535-8870-F0B92E49A8F1}"/>
              </a:ext>
            </a:extLst>
          </p:cNvPr>
          <p:cNvSpPr>
            <a:spLocks/>
          </p:cNvSpPr>
          <p:nvPr/>
        </p:nvSpPr>
        <p:spPr bwMode="auto">
          <a:xfrm>
            <a:off x="4252914" y="2514600"/>
            <a:ext cx="941387" cy="914400"/>
          </a:xfrm>
          <a:custGeom>
            <a:avLst/>
            <a:gdLst>
              <a:gd name="T0" fmla="*/ 0 w 22238"/>
              <a:gd name="T1" fmla="*/ 16129 h 21600"/>
              <a:gd name="T2" fmla="*/ 39851129 w 22238"/>
              <a:gd name="T3" fmla="*/ 38709597 h 21600"/>
              <a:gd name="T4" fmla="*/ 1143312 w 22238"/>
              <a:gd name="T5" fmla="*/ 38709597 h 21600"/>
              <a:gd name="T6" fmla="*/ 0 60000 65536"/>
              <a:gd name="T7" fmla="*/ 0 60000 65536"/>
              <a:gd name="T8" fmla="*/ 0 60000 65536"/>
              <a:gd name="T9" fmla="*/ 0 w 22238"/>
              <a:gd name="T10" fmla="*/ 0 h 21600"/>
              <a:gd name="T11" fmla="*/ 22238 w 222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38" h="21600" fill="none" extrusionOk="0">
                <a:moveTo>
                  <a:pt x="0" y="9"/>
                </a:moveTo>
                <a:cubicBezTo>
                  <a:pt x="212" y="3"/>
                  <a:pt x="425" y="-1"/>
                  <a:pt x="638" y="0"/>
                </a:cubicBezTo>
                <a:cubicBezTo>
                  <a:pt x="12567" y="0"/>
                  <a:pt x="22238" y="9670"/>
                  <a:pt x="22238" y="21600"/>
                </a:cubicBezTo>
              </a:path>
              <a:path w="22238" h="21600" stroke="0" extrusionOk="0">
                <a:moveTo>
                  <a:pt x="0" y="9"/>
                </a:moveTo>
                <a:cubicBezTo>
                  <a:pt x="212" y="3"/>
                  <a:pt x="425" y="-1"/>
                  <a:pt x="638" y="0"/>
                </a:cubicBezTo>
                <a:cubicBezTo>
                  <a:pt x="12567" y="0"/>
                  <a:pt x="22238" y="9670"/>
                  <a:pt x="22238" y="21600"/>
                </a:cubicBezTo>
                <a:lnTo>
                  <a:pt x="63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3" name="Arc 37">
            <a:extLst>
              <a:ext uri="{FF2B5EF4-FFF2-40B4-BE49-F238E27FC236}">
                <a16:creationId xmlns:a16="http://schemas.microsoft.com/office/drawing/2014/main" id="{FC1B7948-7073-4C28-BC8E-7FC7E5BA54C9}"/>
              </a:ext>
            </a:extLst>
          </p:cNvPr>
          <p:cNvSpPr>
            <a:spLocks/>
          </p:cNvSpPr>
          <p:nvPr/>
        </p:nvSpPr>
        <p:spPr bwMode="auto">
          <a:xfrm>
            <a:off x="3368675" y="2514600"/>
            <a:ext cx="1828800" cy="1828800"/>
          </a:xfrm>
          <a:custGeom>
            <a:avLst/>
            <a:gdLst>
              <a:gd name="T0" fmla="*/ 38576966 w 43200"/>
              <a:gd name="T1" fmla="*/ 77419193 h 43200"/>
              <a:gd name="T2" fmla="*/ 77419193 w 43200"/>
              <a:gd name="T3" fmla="*/ 38709597 h 43200"/>
              <a:gd name="T4" fmla="*/ 38709597 w 43200"/>
              <a:gd name="T5" fmla="*/ 3870959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26" y="43199"/>
                </a:moveTo>
                <a:cubicBezTo>
                  <a:pt x="9625" y="43159"/>
                  <a:pt x="0" y="3350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21526" y="43199"/>
                </a:moveTo>
                <a:cubicBezTo>
                  <a:pt x="9625" y="43159"/>
                  <a:pt x="0" y="3350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Rectangle 38">
            <a:extLst>
              <a:ext uri="{FF2B5EF4-FFF2-40B4-BE49-F238E27FC236}">
                <a16:creationId xmlns:a16="http://schemas.microsoft.com/office/drawing/2014/main" id="{6F240065-C78D-4377-9765-0438C3EC2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0"/>
            <a:ext cx="3676650" cy="2457450"/>
          </a:xfrm>
          <a:prstGeom prst="rect">
            <a:avLst/>
          </a:prstGeom>
          <a:solidFill>
            <a:srgbClr val="3399FF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5" name="Line 39">
            <a:extLst>
              <a:ext uri="{FF2B5EF4-FFF2-40B4-BE49-F238E27FC236}">
                <a16:creationId xmlns:a16="http://schemas.microsoft.com/office/drawing/2014/main" id="{0B4A9B8B-692A-446E-BC99-03442FA30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0"/>
            <a:ext cx="0" cy="2457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40">
            <a:extLst>
              <a:ext uri="{FF2B5EF4-FFF2-40B4-BE49-F238E27FC236}">
                <a16:creationId xmlns:a16="http://schemas.microsoft.com/office/drawing/2014/main" id="{ABDD5223-236D-4DCC-B34C-ED1BBF7D70B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825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41">
            <a:extLst>
              <a:ext uri="{FF2B5EF4-FFF2-40B4-BE49-F238E27FC236}">
                <a16:creationId xmlns:a16="http://schemas.microsoft.com/office/drawing/2014/main" id="{D51E78D2-60D0-425D-9476-3C3D53D1E3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42">
            <a:extLst>
              <a:ext uri="{FF2B5EF4-FFF2-40B4-BE49-F238E27FC236}">
                <a16:creationId xmlns:a16="http://schemas.microsoft.com/office/drawing/2014/main" id="{840E9DFC-585B-4800-A8B2-DEE85481B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762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43">
            <a:extLst>
              <a:ext uri="{FF2B5EF4-FFF2-40B4-BE49-F238E27FC236}">
                <a16:creationId xmlns:a16="http://schemas.microsoft.com/office/drawing/2014/main" id="{79BCD208-3D42-48AB-8E0F-661ACA60E0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14300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44">
            <a:extLst>
              <a:ext uri="{FF2B5EF4-FFF2-40B4-BE49-F238E27FC236}">
                <a16:creationId xmlns:a16="http://schemas.microsoft.com/office/drawing/2014/main" id="{BFF3204D-B60D-4478-BD8B-4118492AC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8097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Text Box 45">
            <a:extLst>
              <a:ext uri="{FF2B5EF4-FFF2-40B4-BE49-F238E27FC236}">
                <a16:creationId xmlns:a16="http://schemas.microsoft.com/office/drawing/2014/main" id="{E565260C-4109-4D06-B4F8-B2AE0B5EB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1"/>
            <a:ext cx="89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</a:t>
            </a:r>
          </a:p>
        </p:txBody>
      </p:sp>
      <p:sp>
        <p:nvSpPr>
          <p:cNvPr id="14362" name="Text Box 46">
            <a:extLst>
              <a:ext uri="{FF2B5EF4-FFF2-40B4-BE49-F238E27FC236}">
                <a16:creationId xmlns:a16="http://schemas.microsoft.com/office/drawing/2014/main" id="{E813EF27-50B6-40B2-BCB8-EDF0D75DE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300" y="1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cos</a:t>
            </a:r>
          </a:p>
        </p:txBody>
      </p:sp>
      <p:sp>
        <p:nvSpPr>
          <p:cNvPr id="14363" name="Text Box 47">
            <a:extLst>
              <a:ext uri="{FF2B5EF4-FFF2-40B4-BE49-F238E27FC236}">
                <a16:creationId xmlns:a16="http://schemas.microsoft.com/office/drawing/2014/main" id="{28A6469A-A316-4007-ABEE-4E48B707B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1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tan</a:t>
            </a:r>
          </a:p>
        </p:txBody>
      </p:sp>
      <p:graphicFrame>
        <p:nvGraphicFramePr>
          <p:cNvPr id="14342" name="Object 48">
            <a:extLst>
              <a:ext uri="{FF2B5EF4-FFF2-40B4-BE49-F238E27FC236}">
                <a16:creationId xmlns:a16="http://schemas.microsoft.com/office/drawing/2014/main" id="{63480DAB-E45C-46A1-BC6D-382305DB8A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24725" y="506413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4880" imgH="393480" progId="Equation.3">
                  <p:embed/>
                </p:oleObj>
              </mc:Choice>
              <mc:Fallback>
                <p:oleObj name="Equation" r:id="rId10" imgW="164880" imgH="39348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725" y="506413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49">
            <a:extLst>
              <a:ext uri="{FF2B5EF4-FFF2-40B4-BE49-F238E27FC236}">
                <a16:creationId xmlns:a16="http://schemas.microsoft.com/office/drawing/2014/main" id="{0C96AB0A-C4DD-4776-A9DE-5C840113AE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1182688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4880" imgH="393480" progId="Equation.3">
                  <p:embed/>
                </p:oleObj>
              </mc:Choice>
              <mc:Fallback>
                <p:oleObj name="Equation" r:id="rId12" imgW="164880" imgH="3934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182688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50">
            <a:extLst>
              <a:ext uri="{FF2B5EF4-FFF2-40B4-BE49-F238E27FC236}">
                <a16:creationId xmlns:a16="http://schemas.microsoft.com/office/drawing/2014/main" id="{313868FE-CFEB-4ACE-8B46-56E63B7ACF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34250" y="1830388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64880" imgH="393480" progId="Equation.3">
                  <p:embed/>
                </p:oleObj>
              </mc:Choice>
              <mc:Fallback>
                <p:oleObj name="Equation" r:id="rId14" imgW="164880" imgH="3934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0" y="1830388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4" name="Text Box 51">
            <a:extLst>
              <a:ext uri="{FF2B5EF4-FFF2-40B4-BE49-F238E27FC236}">
                <a16:creationId xmlns:a16="http://schemas.microsoft.com/office/drawing/2014/main" id="{9E0AD9A0-DF4B-4DA1-8461-008BF3803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71488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+)</a:t>
            </a:r>
          </a:p>
        </p:txBody>
      </p:sp>
      <p:sp>
        <p:nvSpPr>
          <p:cNvPr id="14365" name="Text Box 52">
            <a:extLst>
              <a:ext uri="{FF2B5EF4-FFF2-40B4-BE49-F238E27FC236}">
                <a16:creationId xmlns:a16="http://schemas.microsoft.com/office/drawing/2014/main" id="{734FB023-F996-484D-AB81-60E9B104C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138" y="5580063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-)</a:t>
            </a:r>
          </a:p>
        </p:txBody>
      </p:sp>
      <p:sp>
        <p:nvSpPr>
          <p:cNvPr id="14366" name="Text Box 53">
            <a:extLst>
              <a:ext uri="{FF2B5EF4-FFF2-40B4-BE49-F238E27FC236}">
                <a16:creationId xmlns:a16="http://schemas.microsoft.com/office/drawing/2014/main" id="{4C0AEC9F-FE0C-4CF0-9C0C-C0FA881CF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471488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+)</a:t>
            </a:r>
          </a:p>
        </p:txBody>
      </p:sp>
      <p:sp>
        <p:nvSpPr>
          <p:cNvPr id="14367" name="Text Box 54">
            <a:extLst>
              <a:ext uri="{FF2B5EF4-FFF2-40B4-BE49-F238E27FC236}">
                <a16:creationId xmlns:a16="http://schemas.microsoft.com/office/drawing/2014/main" id="{D2792C56-9C42-40AD-8A26-65FDF6149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580063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-)</a:t>
            </a:r>
          </a:p>
        </p:txBody>
      </p:sp>
      <p:sp>
        <p:nvSpPr>
          <p:cNvPr id="14368" name="Rectangle 80">
            <a:extLst>
              <a:ext uri="{FF2B5EF4-FFF2-40B4-BE49-F238E27FC236}">
                <a16:creationId xmlns:a16="http://schemas.microsoft.com/office/drawing/2014/main" id="{624810B4-AD05-4EED-ABB5-4022CBD4B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3697288"/>
            <a:ext cx="3676650" cy="3160712"/>
          </a:xfrm>
          <a:prstGeom prst="rect">
            <a:avLst/>
          </a:prstGeom>
          <a:solidFill>
            <a:srgbClr val="3399FF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69" name="Line 81">
            <a:extLst>
              <a:ext uri="{FF2B5EF4-FFF2-40B4-BE49-F238E27FC236}">
                <a16:creationId xmlns:a16="http://schemas.microsoft.com/office/drawing/2014/main" id="{FD990F4A-CA3A-4076-B160-6D7BA4625F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697288"/>
            <a:ext cx="0" cy="3160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0" name="Line 82">
            <a:extLst>
              <a:ext uri="{FF2B5EF4-FFF2-40B4-BE49-F238E27FC236}">
                <a16:creationId xmlns:a16="http://schemas.microsoft.com/office/drawing/2014/main" id="{A0F827B1-9971-4CCA-8F37-353629389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8250" y="3716338"/>
            <a:ext cx="0" cy="314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1" name="Line 83">
            <a:extLst>
              <a:ext uri="{FF2B5EF4-FFF2-40B4-BE49-F238E27FC236}">
                <a16:creationId xmlns:a16="http://schemas.microsoft.com/office/drawing/2014/main" id="{3085E3E1-3A3B-44F8-9951-25A2FA712B17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3716338"/>
            <a:ext cx="0" cy="314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2" name="Line 84">
            <a:extLst>
              <a:ext uri="{FF2B5EF4-FFF2-40B4-BE49-F238E27FC236}">
                <a16:creationId xmlns:a16="http://schemas.microsoft.com/office/drawing/2014/main" id="{15DEA22F-F9D4-4EB5-AB88-FB1815573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173538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3" name="Line 85">
            <a:extLst>
              <a:ext uri="{FF2B5EF4-FFF2-40B4-BE49-F238E27FC236}">
                <a16:creationId xmlns:a16="http://schemas.microsoft.com/office/drawing/2014/main" id="{A8668998-E65D-4187-B281-FEB9828F8F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840288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4" name="Line 86">
            <a:extLst>
              <a:ext uri="{FF2B5EF4-FFF2-40B4-BE49-F238E27FC236}">
                <a16:creationId xmlns:a16="http://schemas.microsoft.com/office/drawing/2014/main" id="{4051BBAF-6F55-4CA0-A90A-3780C5A10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5507038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5" name="Text Box 87">
            <a:extLst>
              <a:ext uri="{FF2B5EF4-FFF2-40B4-BE49-F238E27FC236}">
                <a16:creationId xmlns:a16="http://schemas.microsoft.com/office/drawing/2014/main" id="{E582D852-FD22-491D-BEED-2E948B483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3697289"/>
            <a:ext cx="89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</a:t>
            </a:r>
          </a:p>
        </p:txBody>
      </p:sp>
      <p:sp>
        <p:nvSpPr>
          <p:cNvPr id="14376" name="Text Box 88">
            <a:extLst>
              <a:ext uri="{FF2B5EF4-FFF2-40B4-BE49-F238E27FC236}">
                <a16:creationId xmlns:a16="http://schemas.microsoft.com/office/drawing/2014/main" id="{6B7C13F9-5CE7-400A-BAB2-1C06E85C0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300" y="3697289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cos</a:t>
            </a:r>
          </a:p>
        </p:txBody>
      </p:sp>
      <p:sp>
        <p:nvSpPr>
          <p:cNvPr id="14377" name="Text Box 89">
            <a:extLst>
              <a:ext uri="{FF2B5EF4-FFF2-40B4-BE49-F238E27FC236}">
                <a16:creationId xmlns:a16="http://schemas.microsoft.com/office/drawing/2014/main" id="{7C258E97-EE69-4821-825E-B9338F280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3697289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tan</a:t>
            </a:r>
          </a:p>
        </p:txBody>
      </p:sp>
      <p:sp>
        <p:nvSpPr>
          <p:cNvPr id="14378" name="Line 99">
            <a:extLst>
              <a:ext uri="{FF2B5EF4-FFF2-40B4-BE49-F238E27FC236}">
                <a16:creationId xmlns:a16="http://schemas.microsoft.com/office/drawing/2014/main" id="{038C79FD-06D9-4CD3-A43B-F3E88E71B8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8338" y="6156325"/>
            <a:ext cx="364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4345" name="Object 101">
            <a:extLst>
              <a:ext uri="{FF2B5EF4-FFF2-40B4-BE49-F238E27FC236}">
                <a16:creationId xmlns:a16="http://schemas.microsoft.com/office/drawing/2014/main" id="{810F9347-8277-4334-AB6B-B0E4FE00FB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24725" y="4887913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64880" imgH="393480" progId="Equation.3">
                  <p:embed/>
                </p:oleObj>
              </mc:Choice>
              <mc:Fallback>
                <p:oleObj name="Equation" r:id="rId16" imgW="164880" imgH="393480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725" y="4887913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2">
            <a:extLst>
              <a:ext uri="{FF2B5EF4-FFF2-40B4-BE49-F238E27FC236}">
                <a16:creationId xmlns:a16="http://schemas.microsoft.com/office/drawing/2014/main" id="{CE8A9BE6-A960-484C-A177-6F268DC94C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62825" y="5734050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9680" imgH="139680" progId="Equation.3">
                  <p:embed/>
                </p:oleObj>
              </mc:Choice>
              <mc:Fallback>
                <p:oleObj name="Equation" r:id="rId17" imgW="139680" imgH="139680" progId="Equation.3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825" y="5734050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03">
            <a:extLst>
              <a:ext uri="{FF2B5EF4-FFF2-40B4-BE49-F238E27FC236}">
                <a16:creationId xmlns:a16="http://schemas.microsoft.com/office/drawing/2014/main" id="{090A7953-78AD-4DC0-A4A0-33FBD0D3BA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26" y="6248400"/>
          <a:ext cx="3730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41200" imgH="393480" progId="Equation.3">
                  <p:embed/>
                </p:oleObj>
              </mc:Choice>
              <mc:Fallback>
                <p:oleObj name="Equation" r:id="rId18" imgW="241200" imgH="393480" progId="Equation.3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6" y="6248400"/>
                        <a:ext cx="3730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83" name="Text Box 107">
            <a:extLst>
              <a:ext uri="{FF2B5EF4-FFF2-40B4-BE49-F238E27FC236}">
                <a16:creationId xmlns:a16="http://schemas.microsoft.com/office/drawing/2014/main" id="{1AAB4421-B920-4935-A5BC-908F2B5C1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964" y="6232526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-1</a:t>
            </a:r>
          </a:p>
        </p:txBody>
      </p:sp>
      <p:sp>
        <p:nvSpPr>
          <p:cNvPr id="24684" name="Text Box 108">
            <a:extLst>
              <a:ext uri="{FF2B5EF4-FFF2-40B4-BE49-F238E27FC236}">
                <a16:creationId xmlns:a16="http://schemas.microsoft.com/office/drawing/2014/main" id="{EB5F52AB-52F0-4116-8CAD-859377D9F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6" y="500380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4685" name="Text Box 109">
            <a:extLst>
              <a:ext uri="{FF2B5EF4-FFF2-40B4-BE49-F238E27FC236}">
                <a16:creationId xmlns:a16="http://schemas.microsoft.com/office/drawing/2014/main" id="{49FE265E-527D-44D4-A5FB-97BA36B23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614" y="431165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4686" name="Text Box 110">
            <a:extLst>
              <a:ext uri="{FF2B5EF4-FFF2-40B4-BE49-F238E27FC236}">
                <a16:creationId xmlns:a16="http://schemas.microsoft.com/office/drawing/2014/main" id="{E0DF9EE7-A069-4A09-AEC0-AA10A2979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3514" y="5656264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-1</a:t>
            </a:r>
          </a:p>
        </p:txBody>
      </p:sp>
      <p:sp>
        <p:nvSpPr>
          <p:cNvPr id="24687" name="Text Box 111">
            <a:extLst>
              <a:ext uri="{FF2B5EF4-FFF2-40B4-BE49-F238E27FC236}">
                <a16:creationId xmlns:a16="http://schemas.microsoft.com/office/drawing/2014/main" id="{0B2CD194-23BC-402B-B543-2EE939364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614" y="496570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4688" name="Text Box 112">
            <a:extLst>
              <a:ext uri="{FF2B5EF4-FFF2-40B4-BE49-F238E27FC236}">
                <a16:creationId xmlns:a16="http://schemas.microsoft.com/office/drawing/2014/main" id="{60A41170-5DCD-4A10-85CE-2E46DD1F5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1176" y="431165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4689" name="Text Box 113">
            <a:extLst>
              <a:ext uri="{FF2B5EF4-FFF2-40B4-BE49-F238E27FC236}">
                <a16:creationId xmlns:a16="http://schemas.microsoft.com/office/drawing/2014/main" id="{3DEBC663-FCB4-4D66-A059-C03295869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6" y="5656264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4690" name="Text Box 114">
            <a:extLst>
              <a:ext uri="{FF2B5EF4-FFF2-40B4-BE49-F238E27FC236}">
                <a16:creationId xmlns:a16="http://schemas.microsoft.com/office/drawing/2014/main" id="{50E32185-5BD7-4C82-9D6A-F7E416322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614" y="6232526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4691" name="Arc 115">
            <a:extLst>
              <a:ext uri="{FF2B5EF4-FFF2-40B4-BE49-F238E27FC236}">
                <a16:creationId xmlns:a16="http://schemas.microsoft.com/office/drawing/2014/main" id="{A2DE46F3-173A-4C17-B8FB-A5AB879C9268}"/>
              </a:ext>
            </a:extLst>
          </p:cNvPr>
          <p:cNvSpPr>
            <a:spLocks/>
          </p:cNvSpPr>
          <p:nvPr/>
        </p:nvSpPr>
        <p:spPr bwMode="auto">
          <a:xfrm>
            <a:off x="3368675" y="2514600"/>
            <a:ext cx="1828800" cy="1828800"/>
          </a:xfrm>
          <a:custGeom>
            <a:avLst/>
            <a:gdLst>
              <a:gd name="T0" fmla="*/ 77388713 w 43200"/>
              <a:gd name="T1" fmla="*/ 40257980 h 43200"/>
              <a:gd name="T2" fmla="*/ 77419193 w 43200"/>
              <a:gd name="T3" fmla="*/ 38709597 h 43200"/>
              <a:gd name="T4" fmla="*/ 38709597 w 43200"/>
              <a:gd name="T5" fmla="*/ 3870959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43182" y="22463"/>
                </a:moveTo>
                <a:cubicBezTo>
                  <a:pt x="42718" y="34047"/>
                  <a:pt x="33193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43182" y="22463"/>
                </a:moveTo>
                <a:cubicBezTo>
                  <a:pt x="42718" y="34047"/>
                  <a:pt x="33193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2" name="Text Box 116">
            <a:extLst>
              <a:ext uri="{FF2B5EF4-FFF2-40B4-BE49-F238E27FC236}">
                <a16:creationId xmlns:a16="http://schemas.microsoft.com/office/drawing/2014/main" id="{12261D61-DF56-4294-B9C1-3DFBF7F80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4264" y="431165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4693" name="Text Box 117">
            <a:extLst>
              <a:ext uri="{FF2B5EF4-FFF2-40B4-BE49-F238E27FC236}">
                <a16:creationId xmlns:a16="http://schemas.microsoft.com/office/drawing/2014/main" id="{ADF04305-90DA-435E-9A0E-96B4E083F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4264" y="5618164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4694" name="Text Box 118">
            <a:extLst>
              <a:ext uri="{FF2B5EF4-FFF2-40B4-BE49-F238E27FC236}">
                <a16:creationId xmlns:a16="http://schemas.microsoft.com/office/drawing/2014/main" id="{AFAFDD86-DA19-43BD-8BD3-2EA88697A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4264" y="496570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Ø</a:t>
            </a:r>
          </a:p>
        </p:txBody>
      </p:sp>
      <p:sp>
        <p:nvSpPr>
          <p:cNvPr id="24695" name="Text Box 119">
            <a:extLst>
              <a:ext uri="{FF2B5EF4-FFF2-40B4-BE49-F238E27FC236}">
                <a16:creationId xmlns:a16="http://schemas.microsoft.com/office/drawing/2014/main" id="{AFE3CC02-F977-48F0-90F3-F96F3B488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3951" y="6194426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Ø</a:t>
            </a:r>
          </a:p>
        </p:txBody>
      </p:sp>
      <p:sp>
        <p:nvSpPr>
          <p:cNvPr id="24696" name="Text Box 120">
            <a:extLst>
              <a:ext uri="{FF2B5EF4-FFF2-40B4-BE49-F238E27FC236}">
                <a16:creationId xmlns:a16="http://schemas.microsoft.com/office/drawing/2014/main" id="{6FAC7D1E-1C4D-43E9-9208-8D25896F4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1014" y="5233988"/>
            <a:ext cx="1036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9900"/>
                </a:solidFill>
              </a:rPr>
              <a:t>(0, -1)</a:t>
            </a:r>
          </a:p>
        </p:txBody>
      </p:sp>
      <p:sp>
        <p:nvSpPr>
          <p:cNvPr id="24697" name="Text Box 121">
            <a:extLst>
              <a:ext uri="{FF2B5EF4-FFF2-40B4-BE49-F238E27FC236}">
                <a16:creationId xmlns:a16="http://schemas.microsoft.com/office/drawing/2014/main" id="{32CB43AA-B503-4E3E-B245-7F32ED23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4" y="1085850"/>
            <a:ext cx="1036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9900"/>
                </a:solidFill>
              </a:rPr>
              <a:t>(0 , 1)</a:t>
            </a:r>
          </a:p>
        </p:txBody>
      </p:sp>
      <p:sp>
        <p:nvSpPr>
          <p:cNvPr id="24698" name="Text Box 122">
            <a:extLst>
              <a:ext uri="{FF2B5EF4-FFF2-40B4-BE49-F238E27FC236}">
                <a16:creationId xmlns:a16="http://schemas.microsoft.com/office/drawing/2014/main" id="{D6E34423-54CB-413E-A00E-562E1C748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4290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9900"/>
                </a:solidFill>
              </a:rPr>
              <a:t>(1, 0)</a:t>
            </a:r>
          </a:p>
        </p:txBody>
      </p:sp>
      <p:sp>
        <p:nvSpPr>
          <p:cNvPr id="24699" name="Text Box 123">
            <a:extLst>
              <a:ext uri="{FF2B5EF4-FFF2-40B4-BE49-F238E27FC236}">
                <a16:creationId xmlns:a16="http://schemas.microsoft.com/office/drawing/2014/main" id="{FAD39238-02BF-4F36-95D0-8C61A13E7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29000"/>
            <a:ext cx="103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9900"/>
                </a:solidFill>
              </a:rPr>
              <a:t>(-1, 0)</a:t>
            </a:r>
          </a:p>
        </p:txBody>
      </p:sp>
      <p:sp>
        <p:nvSpPr>
          <p:cNvPr id="24700" name="AutoShape 124">
            <a:extLst>
              <a:ext uri="{FF2B5EF4-FFF2-40B4-BE49-F238E27FC236}">
                <a16:creationId xmlns:a16="http://schemas.microsoft.com/office/drawing/2014/main" id="{0E90B793-AE15-4F1B-B020-B0C356444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075" y="1528764"/>
            <a:ext cx="152400" cy="153987"/>
          </a:xfrm>
          <a:prstGeom prst="flowChartConnector">
            <a:avLst/>
          </a:pr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701" name="AutoShape 125">
            <a:extLst>
              <a:ext uri="{FF2B5EF4-FFF2-40B4-BE49-F238E27FC236}">
                <a16:creationId xmlns:a16="http://schemas.microsoft.com/office/drawing/2014/main" id="{2FA7ED40-6F50-4DD6-BFA1-8590B20D0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9" y="3351214"/>
            <a:ext cx="153987" cy="153987"/>
          </a:xfrm>
          <a:prstGeom prst="flowChartConnector">
            <a:avLst/>
          </a:pr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702" name="AutoShape 126">
            <a:extLst>
              <a:ext uri="{FF2B5EF4-FFF2-40B4-BE49-F238E27FC236}">
                <a16:creationId xmlns:a16="http://schemas.microsoft.com/office/drawing/2014/main" id="{68B097A9-A07F-4E2B-9914-0D09D12AC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8214" y="3351214"/>
            <a:ext cx="153987" cy="153987"/>
          </a:xfrm>
          <a:prstGeom prst="flowChartConnector">
            <a:avLst/>
          </a:pr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703" name="AutoShape 127">
            <a:extLst>
              <a:ext uri="{FF2B5EF4-FFF2-40B4-BE49-F238E27FC236}">
                <a16:creationId xmlns:a16="http://schemas.microsoft.com/office/drawing/2014/main" id="{2E1A4E9F-6E86-40E7-A4D8-08B2D5C5E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075" y="5167314"/>
            <a:ext cx="153988" cy="153987"/>
          </a:xfrm>
          <a:prstGeom prst="flowChartConnector">
            <a:avLst/>
          </a:pr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704" name="Arc 128">
            <a:extLst>
              <a:ext uri="{FF2B5EF4-FFF2-40B4-BE49-F238E27FC236}">
                <a16:creationId xmlns:a16="http://schemas.microsoft.com/office/drawing/2014/main" id="{DD0E0195-4258-40A9-9F75-442B1D043BB6}"/>
              </a:ext>
            </a:extLst>
          </p:cNvPr>
          <p:cNvSpPr>
            <a:spLocks/>
          </p:cNvSpPr>
          <p:nvPr/>
        </p:nvSpPr>
        <p:spPr bwMode="auto">
          <a:xfrm>
            <a:off x="3368675" y="2514600"/>
            <a:ext cx="1828800" cy="914400"/>
          </a:xfrm>
          <a:custGeom>
            <a:avLst/>
            <a:gdLst>
              <a:gd name="T0" fmla="*/ 0 w 43196"/>
              <a:gd name="T1" fmla="*/ 37939003 h 21600"/>
              <a:gd name="T2" fmla="*/ 77426362 w 43196"/>
              <a:gd name="T3" fmla="*/ 38709597 h 21600"/>
              <a:gd name="T4" fmla="*/ 38709582 w 43196"/>
              <a:gd name="T5" fmla="*/ 38709597 h 21600"/>
              <a:gd name="T6" fmla="*/ 0 60000 65536"/>
              <a:gd name="T7" fmla="*/ 0 60000 65536"/>
              <a:gd name="T8" fmla="*/ 0 60000 65536"/>
              <a:gd name="T9" fmla="*/ 0 w 43196"/>
              <a:gd name="T10" fmla="*/ 0 h 21600"/>
              <a:gd name="T11" fmla="*/ 43196 w 4319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6" h="21600" fill="none" extrusionOk="0">
                <a:moveTo>
                  <a:pt x="0" y="21170"/>
                </a:moveTo>
                <a:cubicBezTo>
                  <a:pt x="234" y="9410"/>
                  <a:pt x="9834" y="-1"/>
                  <a:pt x="21596" y="0"/>
                </a:cubicBezTo>
                <a:cubicBezTo>
                  <a:pt x="33525" y="0"/>
                  <a:pt x="43196" y="9670"/>
                  <a:pt x="43196" y="21600"/>
                </a:cubicBezTo>
              </a:path>
              <a:path w="43196" h="21600" stroke="0" extrusionOk="0">
                <a:moveTo>
                  <a:pt x="0" y="21170"/>
                </a:moveTo>
                <a:cubicBezTo>
                  <a:pt x="234" y="9410"/>
                  <a:pt x="9834" y="-1"/>
                  <a:pt x="21596" y="0"/>
                </a:cubicBezTo>
                <a:cubicBezTo>
                  <a:pt x="33525" y="0"/>
                  <a:pt x="43196" y="9670"/>
                  <a:pt x="43196" y="21600"/>
                </a:cubicBezTo>
                <a:lnTo>
                  <a:pt x="2159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05" name="Text Box 129">
            <a:extLst>
              <a:ext uri="{FF2B5EF4-FFF2-40B4-BE49-F238E27FC236}">
                <a16:creationId xmlns:a16="http://schemas.microsoft.com/office/drawing/2014/main" id="{A9D0987C-A5F2-4003-9B36-46DDA289A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339" y="4273551"/>
            <a:ext cx="344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4706" name="Text Box 130">
            <a:extLst>
              <a:ext uri="{FF2B5EF4-FFF2-40B4-BE49-F238E27FC236}">
                <a16:creationId xmlns:a16="http://schemas.microsoft.com/office/drawing/2014/main" id="{B1AAD7F5-6C84-4C83-8EDB-A32C1C4AC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6" y="4273551"/>
            <a:ext cx="652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/2</a:t>
            </a:r>
            <a:r>
              <a:rPr lang="el-GR" altLang="en-US" i="1">
                <a:latin typeface="Century Gothic" panose="020B0502020202020204" pitchFamily="34" charset="0"/>
              </a:rPr>
              <a:t>π</a:t>
            </a:r>
          </a:p>
        </p:txBody>
      </p:sp>
      <p:sp>
        <p:nvSpPr>
          <p:cNvPr id="14403" name="Text Box 131">
            <a:extLst>
              <a:ext uri="{FF2B5EF4-FFF2-40B4-BE49-F238E27FC236}">
                <a16:creationId xmlns:a16="http://schemas.microsoft.com/office/drawing/2014/main" id="{6E2134CC-73F2-4715-A3E3-279F64FC4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2014" y="3032126"/>
            <a:ext cx="3455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Quadrant Angles</a:t>
            </a:r>
          </a:p>
        </p:txBody>
      </p:sp>
      <p:sp>
        <p:nvSpPr>
          <p:cNvPr id="14404" name="Text Box 132">
            <a:extLst>
              <a:ext uri="{FF2B5EF4-FFF2-40B4-BE49-F238E27FC236}">
                <a16:creationId xmlns:a16="http://schemas.microsoft.com/office/drawing/2014/main" id="{CB00D9CD-78D8-4885-B2F7-259779F2A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6308726"/>
            <a:ext cx="1997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9" action="ppaction://hlinksldjump"/>
              </a:rPr>
              <a:t>View </a:t>
            </a:r>
            <a:r>
              <a:rPr lang="el-GR" altLang="en-US" i="1">
                <a:latin typeface="Century Gothic" panose="020B0502020202020204" pitchFamily="34" charset="0"/>
                <a:hlinkClick r:id="rId19" action="ppaction://hlinksldjump"/>
              </a:rPr>
              <a:t>π</a:t>
            </a:r>
            <a:r>
              <a:rPr lang="en-US" altLang="en-US">
                <a:latin typeface="Century Gothic" panose="020B0502020202020204" pitchFamily="34" charset="0"/>
                <a:hlinkClick r:id="rId19" action="ppaction://hlinksldjump"/>
              </a:rPr>
              <a:t>/4’s</a:t>
            </a:r>
            <a:endParaRPr lang="el-GR" altLang="en-US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4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24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4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24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24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24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24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2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24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24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2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2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246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246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 tmFilter="0, 0; .2, .5; .8, .5; 1, 0"/>
                                        <p:tgtEl>
                                          <p:spTgt spid="246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9" dur="250" autoRev="1" fill="hold"/>
                                        <p:tgtEl>
                                          <p:spTgt spid="246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0" presetID="26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 tmFilter="0, 0; .2, .5; .8, .5; 1, 0"/>
                                        <p:tgtEl>
                                          <p:spTgt spid="2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2" dur="250" autoRev="1" fill="hold"/>
                                        <p:tgtEl>
                                          <p:spTgt spid="2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24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500"/>
                                        <p:tgtEl>
                                          <p:spTgt spid="24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24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83" grpId="0"/>
      <p:bldP spid="24684" grpId="0"/>
      <p:bldP spid="24685" grpId="0"/>
      <p:bldP spid="24685" grpId="1"/>
      <p:bldP spid="24686" grpId="0"/>
      <p:bldP spid="24687" grpId="0"/>
      <p:bldP spid="24688" grpId="0"/>
      <p:bldP spid="24688" grpId="1"/>
      <p:bldP spid="24689" grpId="0"/>
      <p:bldP spid="24690" grpId="0"/>
      <p:bldP spid="24692" grpId="0" build="allAtOnce"/>
      <p:bldP spid="24693" grpId="0"/>
      <p:bldP spid="24694" grpId="0"/>
      <p:bldP spid="24695" grpId="0"/>
      <p:bldP spid="24696" grpId="0"/>
      <p:bldP spid="24696" grpId="1"/>
      <p:bldP spid="24697" grpId="0"/>
      <p:bldP spid="24697" grpId="1"/>
      <p:bldP spid="24698" grpId="0"/>
      <p:bldP spid="24698" grpId="1"/>
      <p:bldP spid="24698" grpId="2"/>
      <p:bldP spid="24698" grpId="3"/>
      <p:bldP spid="24699" grpId="0"/>
      <p:bldP spid="24699" grpId="1"/>
      <p:bldP spid="24700" grpId="0" animBg="1"/>
      <p:bldP spid="24700" grpId="1" animBg="1"/>
      <p:bldP spid="24701" grpId="0" animBg="1"/>
      <p:bldP spid="24701" grpId="1" animBg="1"/>
      <p:bldP spid="24702" grpId="0" animBg="1"/>
      <p:bldP spid="24702" grpId="1" animBg="1"/>
      <p:bldP spid="24702" grpId="2" animBg="1"/>
      <p:bldP spid="24702" grpId="3" animBg="1"/>
      <p:bldP spid="24703" grpId="0" animBg="1"/>
      <p:bldP spid="24703" grpId="1" animBg="1"/>
      <p:bldP spid="24705" grpId="0"/>
      <p:bldP spid="247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3" name="Oval 2">
            <a:extLst>
              <a:ext uri="{FF2B5EF4-FFF2-40B4-BE49-F238E27FC236}">
                <a16:creationId xmlns:a16="http://schemas.microsoft.com/office/drawing/2014/main" id="{D20E7E91-1944-49E7-A76E-9308CAFED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6338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94" name="Line 3">
            <a:extLst>
              <a:ext uri="{FF2B5EF4-FFF2-40B4-BE49-F238E27FC236}">
                <a16:creationId xmlns:a16="http://schemas.microsoft.com/office/drawing/2014/main" id="{62B70F57-F31E-41BF-B90A-F6A7BAF403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60738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Line 4">
            <a:extLst>
              <a:ext uri="{FF2B5EF4-FFF2-40B4-BE49-F238E27FC236}">
                <a16:creationId xmlns:a16="http://schemas.microsoft.com/office/drawing/2014/main" id="{3064A4B2-C9CA-4272-B678-28B7BB070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5138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5">
            <a:extLst>
              <a:ext uri="{FF2B5EF4-FFF2-40B4-BE49-F238E27FC236}">
                <a16:creationId xmlns:a16="http://schemas.microsoft.com/office/drawing/2014/main" id="{1A27C9B5-4E9F-442A-9819-B51065AD3D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2938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7" name="Line 6">
            <a:extLst>
              <a:ext uri="{FF2B5EF4-FFF2-40B4-BE49-F238E27FC236}">
                <a16:creationId xmlns:a16="http://schemas.microsoft.com/office/drawing/2014/main" id="{9E552391-A247-42D4-93A3-6B5E674DB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0738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Line 7">
            <a:extLst>
              <a:ext uri="{FF2B5EF4-FFF2-40B4-BE49-F238E27FC236}">
                <a16:creationId xmlns:a16="http://schemas.microsoft.com/office/drawing/2014/main" id="{92722854-6392-4F0A-B534-DD13B6C03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4938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9" name="Line 8">
            <a:extLst>
              <a:ext uri="{FF2B5EF4-FFF2-40B4-BE49-F238E27FC236}">
                <a16:creationId xmlns:a16="http://schemas.microsoft.com/office/drawing/2014/main" id="{50078B63-D065-40B6-BC51-DDE2837EBB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4938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0" name="Line 9">
            <a:extLst>
              <a:ext uri="{FF2B5EF4-FFF2-40B4-BE49-F238E27FC236}">
                <a16:creationId xmlns:a16="http://schemas.microsoft.com/office/drawing/2014/main" id="{487A7E38-9A26-41CC-80AF-8D3F734AF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9738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1" name="Line 10">
            <a:extLst>
              <a:ext uri="{FF2B5EF4-FFF2-40B4-BE49-F238E27FC236}">
                <a16:creationId xmlns:a16="http://schemas.microsoft.com/office/drawing/2014/main" id="{88DA9536-C415-4690-817A-4F0805CD77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9738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362" name="Object 12">
            <a:extLst>
              <a:ext uri="{FF2B5EF4-FFF2-40B4-BE49-F238E27FC236}">
                <a16:creationId xmlns:a16="http://schemas.microsoft.com/office/drawing/2014/main" id="{F56AD95C-6A15-4FAF-8AC7-082CCD9619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03939" y="2209800"/>
          <a:ext cx="2555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880" imgH="393480" progId="Equation.3">
                  <p:embed/>
                </p:oleObj>
              </mc:Choice>
              <mc:Fallback>
                <p:oleObj name="Equation" r:id="rId2" imgW="1648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939" y="2209800"/>
                        <a:ext cx="2555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13">
            <a:extLst>
              <a:ext uri="{FF2B5EF4-FFF2-40B4-BE49-F238E27FC236}">
                <a16:creationId xmlns:a16="http://schemas.microsoft.com/office/drawing/2014/main" id="{380DB10C-3C4B-403E-82B6-860F007239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2939" y="1676400"/>
          <a:ext cx="2555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393480" progId="Equation.3">
                  <p:embed/>
                </p:oleObj>
              </mc:Choice>
              <mc:Fallback>
                <p:oleObj name="Equation" r:id="rId4" imgW="16488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9" y="1676400"/>
                        <a:ext cx="2555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14">
            <a:extLst>
              <a:ext uri="{FF2B5EF4-FFF2-40B4-BE49-F238E27FC236}">
                <a16:creationId xmlns:a16="http://schemas.microsoft.com/office/drawing/2014/main" id="{6A8FA992-EC32-4AD5-8E8E-BC555A8910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9539" y="1219200"/>
          <a:ext cx="2555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4880" imgH="393480" progId="Equation.3">
                  <p:embed/>
                </p:oleObj>
              </mc:Choice>
              <mc:Fallback>
                <p:oleObj name="Equation" r:id="rId6" imgW="16488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9" y="1219200"/>
                        <a:ext cx="2555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15">
            <a:extLst>
              <a:ext uri="{FF2B5EF4-FFF2-40B4-BE49-F238E27FC236}">
                <a16:creationId xmlns:a16="http://schemas.microsoft.com/office/drawing/2014/main" id="{2477D0C2-2FD8-4B45-A9AA-64019EC2FA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6550" y="38100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4880" imgH="393480" progId="Equation.3">
                  <p:embed/>
                </p:oleObj>
              </mc:Choice>
              <mc:Fallback>
                <p:oleObj name="Equation" r:id="rId8" imgW="16488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6550" y="38100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16">
            <a:extLst>
              <a:ext uri="{FF2B5EF4-FFF2-40B4-BE49-F238E27FC236}">
                <a16:creationId xmlns:a16="http://schemas.microsoft.com/office/drawing/2014/main" id="{1856D0CC-4D84-41A7-A285-6215771155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9738" y="1219200"/>
          <a:ext cx="39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3800" imgH="393480" progId="Equation.3">
                  <p:embed/>
                </p:oleObj>
              </mc:Choice>
              <mc:Fallback>
                <p:oleObj name="Equation" r:id="rId10" imgW="25380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738" y="1219200"/>
                        <a:ext cx="39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17">
            <a:extLst>
              <a:ext uri="{FF2B5EF4-FFF2-40B4-BE49-F238E27FC236}">
                <a16:creationId xmlns:a16="http://schemas.microsoft.com/office/drawing/2014/main" id="{5F9BFF86-855A-4E96-8971-42555CB2FE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3801" y="1676400"/>
          <a:ext cx="3730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41200" imgH="393480" progId="Equation.3">
                  <p:embed/>
                </p:oleObj>
              </mc:Choice>
              <mc:Fallback>
                <p:oleObj name="Equation" r:id="rId12" imgW="24120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1" y="1676400"/>
                        <a:ext cx="3730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18">
            <a:extLst>
              <a:ext uri="{FF2B5EF4-FFF2-40B4-BE49-F238E27FC236}">
                <a16:creationId xmlns:a16="http://schemas.microsoft.com/office/drawing/2014/main" id="{4DA629EB-1F49-46BB-B9C7-CCBF3BCCBC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5338" y="2209800"/>
          <a:ext cx="373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41200" imgH="393480" progId="Equation.3">
                  <p:embed/>
                </p:oleObj>
              </mc:Choice>
              <mc:Fallback>
                <p:oleObj name="Equation" r:id="rId14" imgW="24120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2209800"/>
                        <a:ext cx="3730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19">
            <a:extLst>
              <a:ext uri="{FF2B5EF4-FFF2-40B4-BE49-F238E27FC236}">
                <a16:creationId xmlns:a16="http://schemas.microsoft.com/office/drawing/2014/main" id="{E952010F-D46C-4E7E-9A2D-44D63753CC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7351" y="3271839"/>
          <a:ext cx="5111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30120" imgH="203040" progId="Equation.3">
                  <p:embed/>
                </p:oleObj>
              </mc:Choice>
              <mc:Fallback>
                <p:oleObj name="Equation" r:id="rId16" imgW="33012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7351" y="3271839"/>
                        <a:ext cx="5111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20">
            <a:extLst>
              <a:ext uri="{FF2B5EF4-FFF2-40B4-BE49-F238E27FC236}">
                <a16:creationId xmlns:a16="http://schemas.microsoft.com/office/drawing/2014/main" id="{E8FEA9D9-EDF3-40AE-BF2A-B86D7B5601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330517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9680" imgH="139680" progId="Equation.3">
                  <p:embed/>
                </p:oleObj>
              </mc:Choice>
              <mc:Fallback>
                <p:oleObj name="Equation" r:id="rId18" imgW="139680" imgH="1396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30517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21">
            <a:extLst>
              <a:ext uri="{FF2B5EF4-FFF2-40B4-BE49-F238E27FC236}">
                <a16:creationId xmlns:a16="http://schemas.microsoft.com/office/drawing/2014/main" id="{DA24DDD9-E62E-42AA-9CF5-01BF08134A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3275" y="3962400"/>
          <a:ext cx="39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53800" imgH="393480" progId="Equation.3">
                  <p:embed/>
                </p:oleObj>
              </mc:Choice>
              <mc:Fallback>
                <p:oleObj name="Equation" r:id="rId20" imgW="25380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3962400"/>
                        <a:ext cx="39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22">
            <a:extLst>
              <a:ext uri="{FF2B5EF4-FFF2-40B4-BE49-F238E27FC236}">
                <a16:creationId xmlns:a16="http://schemas.microsoft.com/office/drawing/2014/main" id="{E302BD15-CD66-456A-96DB-4ED4FD6E63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3801" y="4572000"/>
          <a:ext cx="3730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41200" imgH="393480" progId="Equation.3">
                  <p:embed/>
                </p:oleObj>
              </mc:Choice>
              <mc:Fallback>
                <p:oleObj name="Equation" r:id="rId22" imgW="24120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1" y="4572000"/>
                        <a:ext cx="3730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23">
            <a:extLst>
              <a:ext uri="{FF2B5EF4-FFF2-40B4-BE49-F238E27FC236}">
                <a16:creationId xmlns:a16="http://schemas.microsoft.com/office/drawing/2014/main" id="{06F92FE0-EB7E-4C97-ABAA-F4DEBD426A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3538" y="5029200"/>
          <a:ext cx="39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53800" imgH="393480" progId="Equation.3">
                  <p:embed/>
                </p:oleObj>
              </mc:Choice>
              <mc:Fallback>
                <p:oleObj name="Equation" r:id="rId24" imgW="25380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538" y="5029200"/>
                        <a:ext cx="39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24">
            <a:extLst>
              <a:ext uri="{FF2B5EF4-FFF2-40B4-BE49-F238E27FC236}">
                <a16:creationId xmlns:a16="http://schemas.microsoft.com/office/drawing/2014/main" id="{11F5D07A-8D53-4510-8051-4FC4A8162D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87813" y="5943600"/>
          <a:ext cx="373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41200" imgH="393480" progId="Equation.3">
                  <p:embed/>
                </p:oleObj>
              </mc:Choice>
              <mc:Fallback>
                <p:oleObj name="Equation" r:id="rId26" imgW="24120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7813" y="5943600"/>
                        <a:ext cx="3730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25">
            <a:extLst>
              <a:ext uri="{FF2B5EF4-FFF2-40B4-BE49-F238E27FC236}">
                <a16:creationId xmlns:a16="http://schemas.microsoft.com/office/drawing/2014/main" id="{78EE40E9-8E1F-41ED-9D38-A2A16F6FF0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9538" y="5029200"/>
          <a:ext cx="3746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41200" imgH="393480" progId="Equation.3">
                  <p:embed/>
                </p:oleObj>
              </mc:Choice>
              <mc:Fallback>
                <p:oleObj name="Equation" r:id="rId28" imgW="24120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8" y="5029200"/>
                        <a:ext cx="3746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26">
            <a:extLst>
              <a:ext uri="{FF2B5EF4-FFF2-40B4-BE49-F238E27FC236}">
                <a16:creationId xmlns:a16="http://schemas.microsoft.com/office/drawing/2014/main" id="{44EBB29E-A3CA-4250-B705-938542A3F5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4675" y="4572000"/>
          <a:ext cx="39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53800" imgH="393480" progId="Equation.3">
                  <p:embed/>
                </p:oleObj>
              </mc:Choice>
              <mc:Fallback>
                <p:oleObj name="Equation" r:id="rId30" imgW="25380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4675" y="4572000"/>
                        <a:ext cx="39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27">
            <a:extLst>
              <a:ext uri="{FF2B5EF4-FFF2-40B4-BE49-F238E27FC236}">
                <a16:creationId xmlns:a16="http://schemas.microsoft.com/office/drawing/2014/main" id="{D2D19B7F-C346-413D-9583-9270B1205E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07100" y="3962400"/>
          <a:ext cx="450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91960" imgH="393480" progId="Equation.3">
                  <p:embed/>
                </p:oleObj>
              </mc:Choice>
              <mc:Fallback>
                <p:oleObj name="Equation" r:id="rId32" imgW="29196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3962400"/>
                        <a:ext cx="450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2" name="Text Box 32">
            <a:extLst>
              <a:ext uri="{FF2B5EF4-FFF2-40B4-BE49-F238E27FC236}">
                <a16:creationId xmlns:a16="http://schemas.microsoft.com/office/drawing/2014/main" id="{39E70FC9-5C00-4035-8143-2CE8C3737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Unit Circle – Radian Measure</a:t>
            </a:r>
          </a:p>
        </p:txBody>
      </p:sp>
      <p:sp>
        <p:nvSpPr>
          <p:cNvPr id="15403" name="Rectangle 33">
            <a:extLst>
              <a:ext uri="{FF2B5EF4-FFF2-40B4-BE49-F238E27FC236}">
                <a16:creationId xmlns:a16="http://schemas.microsoft.com/office/drawing/2014/main" id="{D197C20C-4B13-4485-A88C-C72BE54FD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0"/>
            <a:ext cx="3676650" cy="2457450"/>
          </a:xfrm>
          <a:prstGeom prst="rect">
            <a:avLst/>
          </a:prstGeom>
          <a:solidFill>
            <a:srgbClr val="3399FF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04" name="Line 34">
            <a:extLst>
              <a:ext uri="{FF2B5EF4-FFF2-40B4-BE49-F238E27FC236}">
                <a16:creationId xmlns:a16="http://schemas.microsoft.com/office/drawing/2014/main" id="{8EF4CAB1-DE89-40ED-8D29-35730B1F74F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0"/>
            <a:ext cx="0" cy="2457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5" name="Line 35">
            <a:extLst>
              <a:ext uri="{FF2B5EF4-FFF2-40B4-BE49-F238E27FC236}">
                <a16:creationId xmlns:a16="http://schemas.microsoft.com/office/drawing/2014/main" id="{89F10F17-066F-4C03-9F4E-1F93D9468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825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6" name="Line 36">
            <a:extLst>
              <a:ext uri="{FF2B5EF4-FFF2-40B4-BE49-F238E27FC236}">
                <a16:creationId xmlns:a16="http://schemas.microsoft.com/office/drawing/2014/main" id="{E853B0A7-2E35-4F63-93A0-49ECADB98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7" name="Line 37">
            <a:extLst>
              <a:ext uri="{FF2B5EF4-FFF2-40B4-BE49-F238E27FC236}">
                <a16:creationId xmlns:a16="http://schemas.microsoft.com/office/drawing/2014/main" id="{8D8D59D0-BB2E-4C59-B44A-43BAB56F8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762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8" name="Line 38">
            <a:extLst>
              <a:ext uri="{FF2B5EF4-FFF2-40B4-BE49-F238E27FC236}">
                <a16:creationId xmlns:a16="http://schemas.microsoft.com/office/drawing/2014/main" id="{5A0E3FB0-AFC5-4C2B-A52F-856AEB503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14300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9" name="Line 39">
            <a:extLst>
              <a:ext uri="{FF2B5EF4-FFF2-40B4-BE49-F238E27FC236}">
                <a16:creationId xmlns:a16="http://schemas.microsoft.com/office/drawing/2014/main" id="{E8E19CED-2C68-4E0E-967E-84273BE78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8097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0" name="Text Box 40">
            <a:extLst>
              <a:ext uri="{FF2B5EF4-FFF2-40B4-BE49-F238E27FC236}">
                <a16:creationId xmlns:a16="http://schemas.microsoft.com/office/drawing/2014/main" id="{EEDBE4DB-1F98-4A9F-AE91-04094FF57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1"/>
            <a:ext cx="89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</a:t>
            </a:r>
          </a:p>
        </p:txBody>
      </p:sp>
      <p:sp>
        <p:nvSpPr>
          <p:cNvPr id="15411" name="Text Box 41">
            <a:extLst>
              <a:ext uri="{FF2B5EF4-FFF2-40B4-BE49-F238E27FC236}">
                <a16:creationId xmlns:a16="http://schemas.microsoft.com/office/drawing/2014/main" id="{143E55A1-C4E6-4B41-B77E-13A629E9B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300" y="1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cos</a:t>
            </a:r>
          </a:p>
        </p:txBody>
      </p:sp>
      <p:sp>
        <p:nvSpPr>
          <p:cNvPr id="15412" name="Text Box 42">
            <a:extLst>
              <a:ext uri="{FF2B5EF4-FFF2-40B4-BE49-F238E27FC236}">
                <a16:creationId xmlns:a16="http://schemas.microsoft.com/office/drawing/2014/main" id="{9752120B-C76C-4B29-983E-8ACFB6FFA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1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tan</a:t>
            </a:r>
          </a:p>
        </p:txBody>
      </p:sp>
      <p:graphicFrame>
        <p:nvGraphicFramePr>
          <p:cNvPr id="15378" name="Object 43">
            <a:extLst>
              <a:ext uri="{FF2B5EF4-FFF2-40B4-BE49-F238E27FC236}">
                <a16:creationId xmlns:a16="http://schemas.microsoft.com/office/drawing/2014/main" id="{C3374C16-D1A1-4155-807D-66E9CB4A84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24725" y="506413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64880" imgH="393480" progId="Equation.3">
                  <p:embed/>
                </p:oleObj>
              </mc:Choice>
              <mc:Fallback>
                <p:oleObj name="Equation" r:id="rId34" imgW="164880" imgH="393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725" y="506413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9" name="Object 44">
            <a:extLst>
              <a:ext uri="{FF2B5EF4-FFF2-40B4-BE49-F238E27FC236}">
                <a16:creationId xmlns:a16="http://schemas.microsoft.com/office/drawing/2014/main" id="{FFA7E7C9-CA3F-48F1-A8B0-7122D67A73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1182688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64880" imgH="393480" progId="Equation.3">
                  <p:embed/>
                </p:oleObj>
              </mc:Choice>
              <mc:Fallback>
                <p:oleObj name="Equation" r:id="rId35" imgW="164880" imgH="39348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182688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0" name="Object 45">
            <a:extLst>
              <a:ext uri="{FF2B5EF4-FFF2-40B4-BE49-F238E27FC236}">
                <a16:creationId xmlns:a16="http://schemas.microsoft.com/office/drawing/2014/main" id="{356E07A7-3DBB-42BF-B19A-DDE8FE46E3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34250" y="1830388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64880" imgH="393480" progId="Equation.3">
                  <p:embed/>
                </p:oleObj>
              </mc:Choice>
              <mc:Fallback>
                <p:oleObj name="Equation" r:id="rId36" imgW="164880" imgH="39348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0" y="1830388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1" name="Object 46">
            <a:extLst>
              <a:ext uri="{FF2B5EF4-FFF2-40B4-BE49-F238E27FC236}">
                <a16:creationId xmlns:a16="http://schemas.microsoft.com/office/drawing/2014/main" id="{7222D5A1-C370-4501-9E11-AD317F12F7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50239" y="527050"/>
          <a:ext cx="2365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52280" imgH="393480" progId="Equation.3">
                  <p:embed/>
                </p:oleObj>
              </mc:Choice>
              <mc:Fallback>
                <p:oleObj name="Equation" r:id="rId37" imgW="152280" imgH="39348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0239" y="527050"/>
                        <a:ext cx="2365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47">
            <a:extLst>
              <a:ext uri="{FF2B5EF4-FFF2-40B4-BE49-F238E27FC236}">
                <a16:creationId xmlns:a16="http://schemas.microsoft.com/office/drawing/2014/main" id="{0B64B489-0E19-4927-9F17-1C4893F762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85275" y="1843088"/>
          <a:ext cx="2365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52280" imgH="393480" progId="Equation.3">
                  <p:embed/>
                </p:oleObj>
              </mc:Choice>
              <mc:Fallback>
                <p:oleObj name="Equation" r:id="rId39" imgW="152280" imgH="39348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5275" y="1843088"/>
                        <a:ext cx="2365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3" name="Object 48">
            <a:extLst>
              <a:ext uri="{FF2B5EF4-FFF2-40B4-BE49-F238E27FC236}">
                <a16:creationId xmlns:a16="http://schemas.microsoft.com/office/drawing/2014/main" id="{9EA42A28-61FC-47C5-83E4-4ABB44608A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90025" y="501650"/>
          <a:ext cx="3937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253800" imgH="431640" progId="Equation.3">
                  <p:embed/>
                </p:oleObj>
              </mc:Choice>
              <mc:Fallback>
                <p:oleObj name="Equation" r:id="rId40" imgW="253800" imgH="43164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0025" y="501650"/>
                        <a:ext cx="39370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4" name="Object 49">
            <a:extLst>
              <a:ext uri="{FF2B5EF4-FFF2-40B4-BE49-F238E27FC236}">
                <a16:creationId xmlns:a16="http://schemas.microsoft.com/office/drawing/2014/main" id="{20C9CD46-8E71-47ED-B1BA-3B9ECAC515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23475" y="501650"/>
          <a:ext cx="3937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253800" imgH="431640" progId="Equation.3">
                  <p:embed/>
                </p:oleObj>
              </mc:Choice>
              <mc:Fallback>
                <p:oleObj name="Equation" r:id="rId42" imgW="253800" imgH="43164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3475" y="501650"/>
                        <a:ext cx="39370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5" name="Object 50">
            <a:extLst>
              <a:ext uri="{FF2B5EF4-FFF2-40B4-BE49-F238E27FC236}">
                <a16:creationId xmlns:a16="http://schemas.microsoft.com/office/drawing/2014/main" id="{9D879CB4-4AB2-47E3-BA19-3570350B69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59988" y="1951038"/>
          <a:ext cx="3556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228600" imgH="228600" progId="Equation.3">
                  <p:embed/>
                </p:oleObj>
              </mc:Choice>
              <mc:Fallback>
                <p:oleObj name="Equation" r:id="rId44" imgW="228600" imgH="2286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59988" y="1951038"/>
                        <a:ext cx="35560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6" name="Object 51">
            <a:extLst>
              <a:ext uri="{FF2B5EF4-FFF2-40B4-BE49-F238E27FC236}">
                <a16:creationId xmlns:a16="http://schemas.microsoft.com/office/drawing/2014/main" id="{5A582587-EB7A-4BF9-A772-047FF8E078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96263" y="1798639"/>
          <a:ext cx="3937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253800" imgH="431640" progId="Equation.3">
                  <p:embed/>
                </p:oleObj>
              </mc:Choice>
              <mc:Fallback>
                <p:oleObj name="Equation" r:id="rId46" imgW="253800" imgH="43164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263" y="1798639"/>
                        <a:ext cx="39370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7" name="Object 57">
            <a:extLst>
              <a:ext uri="{FF2B5EF4-FFF2-40B4-BE49-F238E27FC236}">
                <a16:creationId xmlns:a16="http://schemas.microsoft.com/office/drawing/2014/main" id="{6CE4220A-683E-4FB6-BC2A-9444B258D9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91613" y="1123950"/>
          <a:ext cx="4127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266400" imgH="431640" progId="Equation.3">
                  <p:embed/>
                </p:oleObj>
              </mc:Choice>
              <mc:Fallback>
                <p:oleObj name="Equation" r:id="rId47" imgW="266400" imgH="43164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1613" y="1123950"/>
                        <a:ext cx="4127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8" name="Object 58">
            <a:extLst>
              <a:ext uri="{FF2B5EF4-FFF2-40B4-BE49-F238E27FC236}">
                <a16:creationId xmlns:a16="http://schemas.microsoft.com/office/drawing/2014/main" id="{FA87D9AE-F457-4118-AB82-B1E83ED0D6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69275" y="1123950"/>
          <a:ext cx="4127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266400" imgH="431640" progId="Equation.3">
                  <p:embed/>
                </p:oleObj>
              </mc:Choice>
              <mc:Fallback>
                <p:oleObj name="Equation" r:id="rId49" imgW="266400" imgH="43164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9275" y="1123950"/>
                        <a:ext cx="4127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9" name="Object 59">
            <a:extLst>
              <a:ext uri="{FF2B5EF4-FFF2-40B4-BE49-F238E27FC236}">
                <a16:creationId xmlns:a16="http://schemas.microsoft.com/office/drawing/2014/main" id="{53665733-1265-45FF-BACF-B44B451A3D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166351" y="1316039"/>
          <a:ext cx="138113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88560" imgH="164880" progId="Equation.3">
                  <p:embed/>
                </p:oleObj>
              </mc:Choice>
              <mc:Fallback>
                <p:oleObj name="Equation" r:id="rId50" imgW="88560" imgH="16488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6351" y="1316039"/>
                        <a:ext cx="138113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13" name="Text Box 60">
            <a:extLst>
              <a:ext uri="{FF2B5EF4-FFF2-40B4-BE49-F238E27FC236}">
                <a16:creationId xmlns:a16="http://schemas.microsoft.com/office/drawing/2014/main" id="{22759002-B921-475E-9ED4-C17A3272A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6357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+)</a:t>
            </a:r>
          </a:p>
        </p:txBody>
      </p:sp>
      <p:sp>
        <p:nvSpPr>
          <p:cNvPr id="15414" name="Text Box 61">
            <a:extLst>
              <a:ext uri="{FF2B5EF4-FFF2-40B4-BE49-F238E27FC236}">
                <a16:creationId xmlns:a16="http://schemas.microsoft.com/office/drawing/2014/main" id="{F049313E-7789-4CB7-848B-D7629CD0D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550227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-)</a:t>
            </a:r>
          </a:p>
        </p:txBody>
      </p:sp>
      <p:sp>
        <p:nvSpPr>
          <p:cNvPr id="15415" name="Text Box 62">
            <a:extLst>
              <a:ext uri="{FF2B5EF4-FFF2-40B4-BE49-F238E27FC236}">
                <a16:creationId xmlns:a16="http://schemas.microsoft.com/office/drawing/2014/main" id="{0FF5B793-FEE1-4FD1-BC44-AE7371EA8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138" y="62547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+)</a:t>
            </a:r>
          </a:p>
        </p:txBody>
      </p:sp>
      <p:sp>
        <p:nvSpPr>
          <p:cNvPr id="15416" name="Text Box 63">
            <a:extLst>
              <a:ext uri="{FF2B5EF4-FFF2-40B4-BE49-F238E27FC236}">
                <a16:creationId xmlns:a16="http://schemas.microsoft.com/office/drawing/2014/main" id="{B0EF0C86-FE29-47B9-9D18-C63AC76D3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541963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-)</a:t>
            </a:r>
          </a:p>
        </p:txBody>
      </p:sp>
      <p:sp>
        <p:nvSpPr>
          <p:cNvPr id="15417" name="Text Box 64">
            <a:extLst>
              <a:ext uri="{FF2B5EF4-FFF2-40B4-BE49-F238E27FC236}">
                <a16:creationId xmlns:a16="http://schemas.microsoft.com/office/drawing/2014/main" id="{5F6ED753-AA93-46E4-B43E-B777F5D53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514" y="6232526"/>
            <a:ext cx="1958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52" action="ppaction://hlinksldjump"/>
              </a:rPr>
              <a:t>Degrees</a:t>
            </a:r>
            <a:endParaRPr lang="en-US" altLang="en-US"/>
          </a:p>
        </p:txBody>
      </p:sp>
      <p:sp>
        <p:nvSpPr>
          <p:cNvPr id="15418" name="Text Box 65">
            <a:extLst>
              <a:ext uri="{FF2B5EF4-FFF2-40B4-BE49-F238E27FC236}">
                <a16:creationId xmlns:a16="http://schemas.microsoft.com/office/drawing/2014/main" id="{FA0A2BD0-6ED7-4077-BBDB-F3840CB8C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6308726"/>
            <a:ext cx="22272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l-GR" altLang="en-US">
              <a:latin typeface="Century Gothic" panose="020B0502020202020204" pitchFamily="34" charset="0"/>
            </a:endParaRPr>
          </a:p>
        </p:txBody>
      </p:sp>
      <p:sp>
        <p:nvSpPr>
          <p:cNvPr id="15419" name="AutoShape 66">
            <a:extLst>
              <a:ext uri="{FF2B5EF4-FFF2-40B4-BE49-F238E27FC236}">
                <a16:creationId xmlns:a16="http://schemas.microsoft.com/office/drawing/2014/main" id="{6AFC251D-CF7C-482E-86C4-192453C1D41B}"/>
              </a:ext>
            </a:extLst>
          </p:cNvPr>
          <p:cNvSpPr>
            <a:spLocks/>
          </p:cNvSpPr>
          <p:nvPr/>
        </p:nvSpPr>
        <p:spPr bwMode="auto">
          <a:xfrm rot="5400000">
            <a:off x="4953000" y="2743200"/>
            <a:ext cx="457200" cy="1828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20" name="Text Box 67">
            <a:extLst>
              <a:ext uri="{FF2B5EF4-FFF2-40B4-BE49-F238E27FC236}">
                <a16:creationId xmlns:a16="http://schemas.microsoft.com/office/drawing/2014/main" id="{E88E14FA-E162-421C-822E-B16924849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96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15421" name="Rectangle 68">
            <a:extLst>
              <a:ext uri="{FF2B5EF4-FFF2-40B4-BE49-F238E27FC236}">
                <a16:creationId xmlns:a16="http://schemas.microsoft.com/office/drawing/2014/main" id="{993AA9FA-EABE-4A28-90BF-029B2AF54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3697288"/>
            <a:ext cx="3676650" cy="3160712"/>
          </a:xfrm>
          <a:prstGeom prst="rect">
            <a:avLst/>
          </a:prstGeom>
          <a:solidFill>
            <a:srgbClr val="3399FF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422" name="Line 69">
            <a:extLst>
              <a:ext uri="{FF2B5EF4-FFF2-40B4-BE49-F238E27FC236}">
                <a16:creationId xmlns:a16="http://schemas.microsoft.com/office/drawing/2014/main" id="{6346BF5F-ED70-461E-A16A-494E4DE599E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697288"/>
            <a:ext cx="0" cy="3160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3" name="Line 70">
            <a:extLst>
              <a:ext uri="{FF2B5EF4-FFF2-40B4-BE49-F238E27FC236}">
                <a16:creationId xmlns:a16="http://schemas.microsoft.com/office/drawing/2014/main" id="{147B17CE-2285-4D09-9701-F549F2C34C8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8250" y="3716338"/>
            <a:ext cx="0" cy="314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4" name="Line 71">
            <a:extLst>
              <a:ext uri="{FF2B5EF4-FFF2-40B4-BE49-F238E27FC236}">
                <a16:creationId xmlns:a16="http://schemas.microsoft.com/office/drawing/2014/main" id="{55FC5F68-93DC-4BC0-BEBF-4935FF7DD2FA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3716338"/>
            <a:ext cx="0" cy="314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5" name="Line 72">
            <a:extLst>
              <a:ext uri="{FF2B5EF4-FFF2-40B4-BE49-F238E27FC236}">
                <a16:creationId xmlns:a16="http://schemas.microsoft.com/office/drawing/2014/main" id="{A99099B3-E94C-426B-B1D5-98D28A704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173538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6" name="Line 73">
            <a:extLst>
              <a:ext uri="{FF2B5EF4-FFF2-40B4-BE49-F238E27FC236}">
                <a16:creationId xmlns:a16="http://schemas.microsoft.com/office/drawing/2014/main" id="{B703A7C8-E73F-497D-8A02-A2889AA0A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840288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7" name="Line 74">
            <a:extLst>
              <a:ext uri="{FF2B5EF4-FFF2-40B4-BE49-F238E27FC236}">
                <a16:creationId xmlns:a16="http://schemas.microsoft.com/office/drawing/2014/main" id="{D50FF3BC-CA67-4490-9E12-64B9C03EE0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5507038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8" name="Text Box 75">
            <a:extLst>
              <a:ext uri="{FF2B5EF4-FFF2-40B4-BE49-F238E27FC236}">
                <a16:creationId xmlns:a16="http://schemas.microsoft.com/office/drawing/2014/main" id="{0F0609EA-0502-410C-A4EE-E9C7709CB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3697289"/>
            <a:ext cx="89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</a:t>
            </a:r>
          </a:p>
        </p:txBody>
      </p:sp>
      <p:sp>
        <p:nvSpPr>
          <p:cNvPr id="15429" name="Text Box 76">
            <a:extLst>
              <a:ext uri="{FF2B5EF4-FFF2-40B4-BE49-F238E27FC236}">
                <a16:creationId xmlns:a16="http://schemas.microsoft.com/office/drawing/2014/main" id="{33040EB3-C2D0-45DD-A292-52627D859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300" y="3697289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cos</a:t>
            </a:r>
          </a:p>
        </p:txBody>
      </p:sp>
      <p:sp>
        <p:nvSpPr>
          <p:cNvPr id="15430" name="Text Box 77">
            <a:extLst>
              <a:ext uri="{FF2B5EF4-FFF2-40B4-BE49-F238E27FC236}">
                <a16:creationId xmlns:a16="http://schemas.microsoft.com/office/drawing/2014/main" id="{9C88F7FB-DCED-427D-A986-6D699247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3697289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tan</a:t>
            </a:r>
          </a:p>
        </p:txBody>
      </p:sp>
      <p:sp>
        <p:nvSpPr>
          <p:cNvPr id="15431" name="Line 78">
            <a:extLst>
              <a:ext uri="{FF2B5EF4-FFF2-40B4-BE49-F238E27FC236}">
                <a16:creationId xmlns:a16="http://schemas.microsoft.com/office/drawing/2014/main" id="{57C26105-9A62-4E0C-8126-6E3FCD802F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8338" y="6156325"/>
            <a:ext cx="364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390" name="Object 79">
            <a:extLst>
              <a:ext uri="{FF2B5EF4-FFF2-40B4-BE49-F238E27FC236}">
                <a16:creationId xmlns:a16="http://schemas.microsoft.com/office/drawing/2014/main" id="{6CFC6449-16A9-4916-8D1C-181C83E51F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24725" y="4887913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164880" imgH="393480" progId="Equation.3">
                  <p:embed/>
                </p:oleObj>
              </mc:Choice>
              <mc:Fallback>
                <p:oleObj name="Equation" r:id="rId53" imgW="164880" imgH="39348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725" y="4887913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1" name="Object 80">
            <a:extLst>
              <a:ext uri="{FF2B5EF4-FFF2-40B4-BE49-F238E27FC236}">
                <a16:creationId xmlns:a16="http://schemas.microsoft.com/office/drawing/2014/main" id="{AA1F95E3-4E03-458F-8A49-402FD4E717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62825" y="5734050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139680" imgH="139680" progId="Equation.3">
                  <p:embed/>
                </p:oleObj>
              </mc:Choice>
              <mc:Fallback>
                <p:oleObj name="Equation" r:id="rId54" imgW="139680" imgH="13968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825" y="5734050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2" name="Object 81">
            <a:extLst>
              <a:ext uri="{FF2B5EF4-FFF2-40B4-BE49-F238E27FC236}">
                <a16:creationId xmlns:a16="http://schemas.microsoft.com/office/drawing/2014/main" id="{6D6E30B0-027C-4AA1-88E7-044C3AAC72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26" y="6248400"/>
          <a:ext cx="3730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241200" imgH="393480" progId="Equation.3">
                  <p:embed/>
                </p:oleObj>
              </mc:Choice>
              <mc:Fallback>
                <p:oleObj name="Equation" r:id="rId55" imgW="241200" imgH="39348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6" y="6248400"/>
                        <a:ext cx="3730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32" name="Text Box 82">
            <a:extLst>
              <a:ext uri="{FF2B5EF4-FFF2-40B4-BE49-F238E27FC236}">
                <a16:creationId xmlns:a16="http://schemas.microsoft.com/office/drawing/2014/main" id="{5570828E-1EF7-449B-B1FB-72D873152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964" y="6232526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-1</a:t>
            </a:r>
          </a:p>
        </p:txBody>
      </p:sp>
      <p:sp>
        <p:nvSpPr>
          <p:cNvPr id="15433" name="Text Box 83">
            <a:extLst>
              <a:ext uri="{FF2B5EF4-FFF2-40B4-BE49-F238E27FC236}">
                <a16:creationId xmlns:a16="http://schemas.microsoft.com/office/drawing/2014/main" id="{024874F8-A5CA-4C92-9745-45126E71B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6" y="500380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15434" name="Text Box 84">
            <a:extLst>
              <a:ext uri="{FF2B5EF4-FFF2-40B4-BE49-F238E27FC236}">
                <a16:creationId xmlns:a16="http://schemas.microsoft.com/office/drawing/2014/main" id="{42614206-D715-4439-9D11-93E20D45B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614" y="431165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15435" name="Text Box 85">
            <a:extLst>
              <a:ext uri="{FF2B5EF4-FFF2-40B4-BE49-F238E27FC236}">
                <a16:creationId xmlns:a16="http://schemas.microsoft.com/office/drawing/2014/main" id="{355BAF2B-558F-4BCA-BAA0-7562B92A9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3514" y="5656264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-1</a:t>
            </a:r>
          </a:p>
        </p:txBody>
      </p:sp>
      <p:sp>
        <p:nvSpPr>
          <p:cNvPr id="15436" name="Text Box 86">
            <a:extLst>
              <a:ext uri="{FF2B5EF4-FFF2-40B4-BE49-F238E27FC236}">
                <a16:creationId xmlns:a16="http://schemas.microsoft.com/office/drawing/2014/main" id="{A6C0B474-BE05-4E31-A086-BAD2F8DF0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614" y="496570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15437" name="Text Box 87">
            <a:extLst>
              <a:ext uri="{FF2B5EF4-FFF2-40B4-BE49-F238E27FC236}">
                <a16:creationId xmlns:a16="http://schemas.microsoft.com/office/drawing/2014/main" id="{D48FCB0F-BDAB-491A-9A5A-C9175F1EC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1176" y="431165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15438" name="Text Box 88">
            <a:extLst>
              <a:ext uri="{FF2B5EF4-FFF2-40B4-BE49-F238E27FC236}">
                <a16:creationId xmlns:a16="http://schemas.microsoft.com/office/drawing/2014/main" id="{24A0C6FF-F05D-45ED-BAAB-91CD516C9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6" y="5656264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15439" name="Text Box 89">
            <a:extLst>
              <a:ext uri="{FF2B5EF4-FFF2-40B4-BE49-F238E27FC236}">
                <a16:creationId xmlns:a16="http://schemas.microsoft.com/office/drawing/2014/main" id="{7F32091A-C983-4551-AEB2-41318A1AB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614" y="6232526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15440" name="Text Box 90">
            <a:extLst>
              <a:ext uri="{FF2B5EF4-FFF2-40B4-BE49-F238E27FC236}">
                <a16:creationId xmlns:a16="http://schemas.microsoft.com/office/drawing/2014/main" id="{BABD36AA-C07B-40EC-8C5F-DA2208C09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4264" y="431165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15441" name="Text Box 91">
            <a:extLst>
              <a:ext uri="{FF2B5EF4-FFF2-40B4-BE49-F238E27FC236}">
                <a16:creationId xmlns:a16="http://schemas.microsoft.com/office/drawing/2014/main" id="{4DFC9F9B-E3F4-40D6-B730-57CA76D62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4264" y="5618164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15442" name="Text Box 92">
            <a:extLst>
              <a:ext uri="{FF2B5EF4-FFF2-40B4-BE49-F238E27FC236}">
                <a16:creationId xmlns:a16="http://schemas.microsoft.com/office/drawing/2014/main" id="{88A9B1E8-646F-4D58-AFF4-BBBF9D682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4264" y="496570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Ø</a:t>
            </a:r>
          </a:p>
        </p:txBody>
      </p:sp>
      <p:sp>
        <p:nvSpPr>
          <p:cNvPr id="15443" name="Text Box 93">
            <a:extLst>
              <a:ext uri="{FF2B5EF4-FFF2-40B4-BE49-F238E27FC236}">
                <a16:creationId xmlns:a16="http://schemas.microsoft.com/office/drawing/2014/main" id="{9E5B6A11-353A-46CC-BB31-712F1875E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3951" y="6194426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Ø</a:t>
            </a:r>
          </a:p>
        </p:txBody>
      </p:sp>
      <p:sp>
        <p:nvSpPr>
          <p:cNvPr id="15444" name="Text Box 94">
            <a:extLst>
              <a:ext uri="{FF2B5EF4-FFF2-40B4-BE49-F238E27FC236}">
                <a16:creationId xmlns:a16="http://schemas.microsoft.com/office/drawing/2014/main" id="{6469FBD1-F020-416A-8386-40817E1AF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339" y="4273551"/>
            <a:ext cx="344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15445" name="Text Box 95">
            <a:extLst>
              <a:ext uri="{FF2B5EF4-FFF2-40B4-BE49-F238E27FC236}">
                <a16:creationId xmlns:a16="http://schemas.microsoft.com/office/drawing/2014/main" id="{DF67C88E-C711-494F-BA29-6618C495B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6" y="4273551"/>
            <a:ext cx="652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/2</a:t>
            </a:r>
            <a:r>
              <a:rPr lang="el-GR" altLang="en-US" i="1">
                <a:latin typeface="Century Gothic" panose="020B0502020202020204" pitchFamily="34" charset="0"/>
              </a:rPr>
              <a:t>π</a:t>
            </a:r>
          </a:p>
        </p:txBody>
      </p:sp>
      <p:sp>
        <p:nvSpPr>
          <p:cNvPr id="15446" name="Text Box 96">
            <a:extLst>
              <a:ext uri="{FF2B5EF4-FFF2-40B4-BE49-F238E27FC236}">
                <a16:creationId xmlns:a16="http://schemas.microsoft.com/office/drawing/2014/main" id="{C655E818-1903-45DC-8491-3643AE481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8714" y="3032126"/>
            <a:ext cx="3455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Quadrant Angles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1">
            <a:extLst>
              <a:ext uri="{FF2B5EF4-FFF2-40B4-BE49-F238E27FC236}">
                <a16:creationId xmlns:a16="http://schemas.microsoft.com/office/drawing/2014/main" id="{80606BCC-D0F9-401C-B856-F5FF23D17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4" y="3990976"/>
            <a:ext cx="25241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5" name="Picture 3" descr="1">
            <a:extLst>
              <a:ext uri="{FF2B5EF4-FFF2-40B4-BE49-F238E27FC236}">
                <a16:creationId xmlns:a16="http://schemas.microsoft.com/office/drawing/2014/main" id="{5BF7D41C-93C1-43E3-90FD-61634791B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4905376"/>
            <a:ext cx="26289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6" name="Picture 4" descr="1">
            <a:extLst>
              <a:ext uri="{FF2B5EF4-FFF2-40B4-BE49-F238E27FC236}">
                <a16:creationId xmlns:a16="http://schemas.microsoft.com/office/drawing/2014/main" id="{E13B0140-7A12-4602-AA79-78693B0E0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1" y="5743576"/>
            <a:ext cx="13811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5">
            <a:extLst>
              <a:ext uri="{FF2B5EF4-FFF2-40B4-BE49-F238E27FC236}">
                <a16:creationId xmlns:a16="http://schemas.microsoft.com/office/drawing/2014/main" id="{2240FDCF-8B0B-4ECB-829C-5C743F235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6" y="1143001"/>
            <a:ext cx="5305425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 Box 6">
            <a:extLst>
              <a:ext uri="{FF2B5EF4-FFF2-40B4-BE49-F238E27FC236}">
                <a16:creationId xmlns:a16="http://schemas.microsoft.com/office/drawing/2014/main" id="{C5817DC2-D30A-4BED-B37B-7B3BDA77C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162050"/>
            <a:ext cx="4267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n-US" altLang="en-US" sz="2400" b="1" u="sng">
                <a:latin typeface="Verdana" panose="020B0604030504040204" pitchFamily="34" charset="0"/>
                <a:cs typeface="Arial" panose="020B0604020202020204" pitchFamily="34" charset="0"/>
              </a:rPr>
              <a:t>unit circle</a:t>
            </a:r>
            <a:r>
              <a:rPr lang="en-US" altLang="en-US" sz="2400">
                <a:latin typeface="Verdana" panose="020B0604030504040204" pitchFamily="34" charset="0"/>
                <a:cs typeface="Arial" panose="020B0604020202020204" pitchFamily="34" charset="0"/>
              </a:rPr>
              <a:t> is a circle with a radius of 1 unit. For every point </a:t>
            </a:r>
            <a:r>
              <a:rPr lang="en-US" altLang="en-US" sz="2400" i="1">
                <a:latin typeface="Verdana" panose="020B060403050404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>
                <a:latin typeface="Verdana" panose="020B060403050404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i="1">
                <a:latin typeface="Verdana" panose="020B0604030504040204" pitchFamily="34" charset="0"/>
                <a:cs typeface="Arial" panose="020B0604020202020204" pitchFamily="34" charset="0"/>
              </a:rPr>
              <a:t>x, y</a:t>
            </a:r>
            <a:r>
              <a:rPr lang="en-US" altLang="en-US" sz="2400">
                <a:latin typeface="Verdana" panose="020B0604030504040204" pitchFamily="34" charset="0"/>
                <a:cs typeface="Arial" panose="020B0604020202020204" pitchFamily="34" charset="0"/>
              </a:rPr>
              <a:t>) on the unit circle, the value of </a:t>
            </a:r>
            <a:r>
              <a:rPr lang="en-US" altLang="en-US" sz="2400" i="1">
                <a:latin typeface="Verdana" panose="020B0604030504040204" pitchFamily="34" charset="0"/>
                <a:cs typeface="Arial" panose="020B0604020202020204" pitchFamily="34" charset="0"/>
              </a:rPr>
              <a:t>r</a:t>
            </a:r>
            <a:r>
              <a:rPr lang="en-US" altLang="en-US" sz="2400">
                <a:latin typeface="Verdana" panose="020B0604030504040204" pitchFamily="34" charset="0"/>
                <a:cs typeface="Arial" panose="020B0604020202020204" pitchFamily="34" charset="0"/>
              </a:rPr>
              <a:t> is 1. Therefore, for an angle </a:t>
            </a:r>
            <a:r>
              <a:rPr lang="el-GR" altLang="en-US" sz="2400" i="1">
                <a:latin typeface="Verdana" panose="020B0604030504040204" pitchFamily="34" charset="0"/>
                <a:cs typeface="Arial" panose="020B0604020202020204" pitchFamily="34" charset="0"/>
              </a:rPr>
              <a:t>θ</a:t>
            </a:r>
            <a:r>
              <a:rPr lang="en-US" altLang="en-US" sz="2400" i="1">
                <a:latin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Verdana" panose="020B0604030504040204" pitchFamily="34" charset="0"/>
                <a:cs typeface="Arial" panose="020B0604020202020204" pitchFamily="34" charset="0"/>
              </a:rPr>
              <a:t>in the standard position:</a:t>
            </a:r>
            <a:endParaRPr lang="el-GR" altLang="en-US" sz="2400" i="1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33910AAB-C5C7-42A0-AA59-16B580F0EB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Graphing Trig Functions</a:t>
            </a:r>
          </a:p>
        </p:txBody>
      </p:sp>
      <p:sp>
        <p:nvSpPr>
          <p:cNvPr id="35843" name="Text Box 5">
            <a:extLst>
              <a:ext uri="{FF2B5EF4-FFF2-40B4-BE49-F238E27FC236}">
                <a16:creationId xmlns:a16="http://schemas.microsoft.com/office/drawing/2014/main" id="{7623B607-5964-411C-B26E-4999E8523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688" y="5326064"/>
            <a:ext cx="3033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35844" name="Picture 11" descr="j0312140">
            <a:extLst>
              <a:ext uri="{FF2B5EF4-FFF2-40B4-BE49-F238E27FC236}">
                <a16:creationId xmlns:a16="http://schemas.microsoft.com/office/drawing/2014/main" id="{415592B2-953A-4BFF-A5E5-EAA1BB725137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98764" y="981076"/>
            <a:ext cx="6594475" cy="5330825"/>
          </a:xfrm>
          <a:noFill/>
        </p:spPr>
      </p:pic>
      <p:sp>
        <p:nvSpPr>
          <p:cNvPr id="35845" name="Text Box 6">
            <a:extLst>
              <a:ext uri="{FF2B5EF4-FFF2-40B4-BE49-F238E27FC236}">
                <a16:creationId xmlns:a16="http://schemas.microsoft.com/office/drawing/2014/main" id="{2B50B404-9B77-4BED-BA21-3AD2AEC1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25" y="5995988"/>
            <a:ext cx="3714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CC0099"/>
                </a:solidFill>
                <a:latin typeface="Lucida Handwriting" panose="03010101010101010101" pitchFamily="66" charset="0"/>
              </a:rPr>
              <a:t>f </a:t>
            </a:r>
            <a:r>
              <a:rPr lang="en-US" altLang="en-US" sz="3600">
                <a:solidFill>
                  <a:srgbClr val="CC0099"/>
                </a:solidFill>
              </a:rPr>
              <a:t>( </a:t>
            </a:r>
            <a:r>
              <a:rPr lang="en-US" altLang="en-US" sz="3600">
                <a:solidFill>
                  <a:srgbClr val="CC0099"/>
                </a:solidFill>
                <a:latin typeface="Lucida Calligraphy" panose="03010101010101010101" pitchFamily="66" charset="0"/>
              </a:rPr>
              <a:t>x</a:t>
            </a:r>
            <a:r>
              <a:rPr lang="en-US" altLang="en-US" sz="3600">
                <a:solidFill>
                  <a:srgbClr val="CC0099"/>
                </a:solidFill>
              </a:rPr>
              <a:t> ) = A sin b</a:t>
            </a:r>
            <a:r>
              <a:rPr lang="en-US" altLang="en-US" sz="3600" i="1">
                <a:solidFill>
                  <a:srgbClr val="CC0099"/>
                </a:solidFill>
                <a:latin typeface="Lucida Calligraphy" panose="03010101010101010101" pitchFamily="66" charset="0"/>
              </a:rPr>
              <a:t>x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Oval 4">
            <a:extLst>
              <a:ext uri="{FF2B5EF4-FFF2-40B4-BE49-F238E27FC236}">
                <a16:creationId xmlns:a16="http://schemas.microsoft.com/office/drawing/2014/main" id="{ED521319-36D3-4368-B4B0-18F1C501A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6" y="2506664"/>
            <a:ext cx="1844675" cy="18446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6" name="Line 5">
            <a:extLst>
              <a:ext uri="{FF2B5EF4-FFF2-40B4-BE49-F238E27FC236}">
                <a16:creationId xmlns:a16="http://schemas.microsoft.com/office/drawing/2014/main" id="{89847D91-F254-40EA-BB99-5BFD1EE70B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4290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6">
            <a:extLst>
              <a:ext uri="{FF2B5EF4-FFF2-40B4-BE49-F238E27FC236}">
                <a16:creationId xmlns:a16="http://schemas.microsoft.com/office/drawing/2014/main" id="{7361AA66-AC26-453F-A22C-DE5DF21009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0575" y="663575"/>
            <a:ext cx="0" cy="568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7">
            <a:extLst>
              <a:ext uri="{FF2B5EF4-FFF2-40B4-BE49-F238E27FC236}">
                <a16:creationId xmlns:a16="http://schemas.microsoft.com/office/drawing/2014/main" id="{29B9128F-DF3D-4941-9BA4-05FFD78BA7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5066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8">
            <a:extLst>
              <a:ext uri="{FF2B5EF4-FFF2-40B4-BE49-F238E27FC236}">
                <a16:creationId xmlns:a16="http://schemas.microsoft.com/office/drawing/2014/main" id="{D0800A9F-21FD-4908-B6A4-35618A5511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3513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9">
            <a:extLst>
              <a:ext uri="{FF2B5EF4-FFF2-40B4-BE49-F238E27FC236}">
                <a16:creationId xmlns:a16="http://schemas.microsoft.com/office/drawing/2014/main" id="{F581E259-24E6-4533-BB2F-DADC5AFEDD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4125" y="296068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0">
            <a:extLst>
              <a:ext uri="{FF2B5EF4-FFF2-40B4-BE49-F238E27FC236}">
                <a16:creationId xmlns:a16="http://schemas.microsoft.com/office/drawing/2014/main" id="{6FD27F83-D23C-4367-9B75-704E35561C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24125" y="296703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2">
            <a:extLst>
              <a:ext uri="{FF2B5EF4-FFF2-40B4-BE49-F238E27FC236}">
                <a16:creationId xmlns:a16="http://schemas.microsoft.com/office/drawing/2014/main" id="{FA0BB1D8-A3E0-4EFC-952B-F72B43CCCD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1314" y="2622550"/>
            <a:ext cx="922337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3">
            <a:extLst>
              <a:ext uri="{FF2B5EF4-FFF2-40B4-BE49-F238E27FC236}">
                <a16:creationId xmlns:a16="http://schemas.microsoft.com/office/drawing/2014/main" id="{269E6059-9BBD-450A-A01D-2A81B48B1A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0200" y="2622550"/>
            <a:ext cx="922338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14">
            <a:extLst>
              <a:ext uri="{FF2B5EF4-FFF2-40B4-BE49-F238E27FC236}">
                <a16:creationId xmlns:a16="http://schemas.microsoft.com/office/drawing/2014/main" id="{CF23AEDB-C495-417F-B2B1-5E1FA242F7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15">
            <a:extLst>
              <a:ext uri="{FF2B5EF4-FFF2-40B4-BE49-F238E27FC236}">
                <a16:creationId xmlns:a16="http://schemas.microsoft.com/office/drawing/2014/main" id="{DBB08CCF-2020-4A00-9CFE-C71B2C330D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16">
            <a:extLst>
              <a:ext uri="{FF2B5EF4-FFF2-40B4-BE49-F238E27FC236}">
                <a16:creationId xmlns:a16="http://schemas.microsoft.com/office/drawing/2014/main" id="{8E0BFDA8-9964-408C-BD39-59F557F5E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6225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17">
            <a:extLst>
              <a:ext uri="{FF2B5EF4-FFF2-40B4-BE49-F238E27FC236}">
                <a16:creationId xmlns:a16="http://schemas.microsoft.com/office/drawing/2014/main" id="{8C333491-CE7A-402D-BC07-0BFD31F634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2354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18">
            <a:extLst>
              <a:ext uri="{FF2B5EF4-FFF2-40B4-BE49-F238E27FC236}">
                <a16:creationId xmlns:a16="http://schemas.microsoft.com/office/drawing/2014/main" id="{636AD40D-432C-4B70-8F0B-D452149F5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7765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19">
            <a:extLst>
              <a:ext uri="{FF2B5EF4-FFF2-40B4-BE49-F238E27FC236}">
                <a16:creationId xmlns:a16="http://schemas.microsoft.com/office/drawing/2014/main" id="{C971211C-3634-4077-830D-A936F2723C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0814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20">
            <a:extLst>
              <a:ext uri="{FF2B5EF4-FFF2-40B4-BE49-F238E27FC236}">
                <a16:creationId xmlns:a16="http://schemas.microsoft.com/office/drawing/2014/main" id="{62367734-C06D-47D4-9165-A0D63B0576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96862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1">
            <a:extLst>
              <a:ext uri="{FF2B5EF4-FFF2-40B4-BE49-F238E27FC236}">
                <a16:creationId xmlns:a16="http://schemas.microsoft.com/office/drawing/2014/main" id="{45505EEA-EDDF-4C84-9371-81B047928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388937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36">
            <a:extLst>
              <a:ext uri="{FF2B5EF4-FFF2-40B4-BE49-F238E27FC236}">
                <a16:creationId xmlns:a16="http://schemas.microsoft.com/office/drawing/2014/main" id="{A5382F36-948F-4EFD-B96A-A43491310F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4588" y="2419350"/>
            <a:ext cx="0" cy="199548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37">
            <a:extLst>
              <a:ext uri="{FF2B5EF4-FFF2-40B4-BE49-F238E27FC236}">
                <a16:creationId xmlns:a16="http://schemas.microsoft.com/office/drawing/2014/main" id="{95E57E9D-E14D-4AC9-A258-621048BE01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4950" y="2419350"/>
            <a:ext cx="0" cy="200025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9">
            <a:extLst>
              <a:ext uri="{FF2B5EF4-FFF2-40B4-BE49-F238E27FC236}">
                <a16:creationId xmlns:a16="http://schemas.microsoft.com/office/drawing/2014/main" id="{DB96F5B5-1DC1-4AE6-8644-B25A27387C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6788" y="2395539"/>
            <a:ext cx="0" cy="20335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Line 40">
            <a:extLst>
              <a:ext uri="{FF2B5EF4-FFF2-40B4-BE49-F238E27FC236}">
                <a16:creationId xmlns:a16="http://schemas.microsoft.com/office/drawing/2014/main" id="{5714DDFF-796E-4F9E-BFB3-D1A2F94FFA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4475" y="2335214"/>
            <a:ext cx="0" cy="2147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41">
            <a:extLst>
              <a:ext uri="{FF2B5EF4-FFF2-40B4-BE49-F238E27FC236}">
                <a16:creationId xmlns:a16="http://schemas.microsoft.com/office/drawing/2014/main" id="{3911843C-063C-496A-863C-3FA9645F49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7038" y="2411414"/>
            <a:ext cx="0" cy="20335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Line 42">
            <a:extLst>
              <a:ext uri="{FF2B5EF4-FFF2-40B4-BE49-F238E27FC236}">
                <a16:creationId xmlns:a16="http://schemas.microsoft.com/office/drawing/2014/main" id="{BAF86289-7870-42F7-9172-62FEE9BDA6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0075" y="2378075"/>
            <a:ext cx="0" cy="19954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8" name="Line 43">
            <a:extLst>
              <a:ext uri="{FF2B5EF4-FFF2-40B4-BE49-F238E27FC236}">
                <a16:creationId xmlns:a16="http://schemas.microsoft.com/office/drawing/2014/main" id="{D9748412-3884-4895-9D73-472ABB1800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4450" y="2430464"/>
            <a:ext cx="0" cy="19954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44">
            <a:extLst>
              <a:ext uri="{FF2B5EF4-FFF2-40B4-BE49-F238E27FC236}">
                <a16:creationId xmlns:a16="http://schemas.microsoft.com/office/drawing/2014/main" id="{95E2D217-457D-44A6-BCCE-CABEDDBDA3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8350" y="2430464"/>
            <a:ext cx="0" cy="19954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Line 57">
            <a:extLst>
              <a:ext uri="{FF2B5EF4-FFF2-40B4-BE49-F238E27FC236}">
                <a16:creationId xmlns:a16="http://schemas.microsoft.com/office/drawing/2014/main" id="{9266B0A8-14C0-483E-B546-8E6D3C96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3650" y="237490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Line 58">
            <a:extLst>
              <a:ext uri="{FF2B5EF4-FFF2-40B4-BE49-F238E27FC236}">
                <a16:creationId xmlns:a16="http://schemas.microsoft.com/office/drawing/2014/main" id="{66A7A78D-61C3-4DEC-8728-E7BCC2E7C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053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Line 59">
            <a:extLst>
              <a:ext uri="{FF2B5EF4-FFF2-40B4-BE49-F238E27FC236}">
                <a16:creationId xmlns:a16="http://schemas.microsoft.com/office/drawing/2014/main" id="{3E3A616E-553E-4AB4-BCEA-4A869BF179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20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3" name="Line 60">
            <a:extLst>
              <a:ext uri="{FF2B5EF4-FFF2-40B4-BE49-F238E27FC236}">
                <a16:creationId xmlns:a16="http://schemas.microsoft.com/office/drawing/2014/main" id="{025C1030-35E6-4DAF-B4D6-4FEED564D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61">
            <a:extLst>
              <a:ext uri="{FF2B5EF4-FFF2-40B4-BE49-F238E27FC236}">
                <a16:creationId xmlns:a16="http://schemas.microsoft.com/office/drawing/2014/main" id="{A5B704F6-7076-4BC8-8D5E-1E70C1773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4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Line 62">
            <a:extLst>
              <a:ext uri="{FF2B5EF4-FFF2-40B4-BE49-F238E27FC236}">
                <a16:creationId xmlns:a16="http://schemas.microsoft.com/office/drawing/2014/main" id="{20A86E7E-78E3-4BF6-81A2-1D81E1401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7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63">
            <a:extLst>
              <a:ext uri="{FF2B5EF4-FFF2-40B4-BE49-F238E27FC236}">
                <a16:creationId xmlns:a16="http://schemas.microsoft.com/office/drawing/2014/main" id="{C4F9AF32-6746-420B-BC6E-9CEA4671DBCA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29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64">
            <a:extLst>
              <a:ext uri="{FF2B5EF4-FFF2-40B4-BE49-F238E27FC236}">
                <a16:creationId xmlns:a16="http://schemas.microsoft.com/office/drawing/2014/main" id="{CCDC5314-FACF-4302-861B-7B60CBCE4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55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41" name="AutoShape 65">
            <a:extLst>
              <a:ext uri="{FF2B5EF4-FFF2-40B4-BE49-F238E27FC236}">
                <a16:creationId xmlns:a16="http://schemas.microsoft.com/office/drawing/2014/main" id="{AE523026-D0F6-4C4A-8E25-1AE11472E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384550"/>
            <a:ext cx="88900" cy="88900"/>
          </a:xfrm>
          <a:prstGeom prst="flowChartConnector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242" name="AutoShape 66">
            <a:extLst>
              <a:ext uri="{FF2B5EF4-FFF2-40B4-BE49-F238E27FC236}">
                <a16:creationId xmlns:a16="http://schemas.microsoft.com/office/drawing/2014/main" id="{EF6EB86A-9332-42AF-BF3E-10711D6A0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384550"/>
            <a:ext cx="88900" cy="88900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6386" name="Object 67">
            <a:extLst>
              <a:ext uri="{FF2B5EF4-FFF2-40B4-BE49-F238E27FC236}">
                <a16:creationId xmlns:a16="http://schemas.microsoft.com/office/drawing/2014/main" id="{AD3D7682-6C81-4006-8D5C-67A44D474B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4584700"/>
          <a:ext cx="177800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77480" progId="Equation.3">
                  <p:embed/>
                </p:oleObj>
              </mc:Choice>
              <mc:Fallback>
                <p:oleObj name="Equation" r:id="rId2" imgW="126720" imgH="17748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584700"/>
                        <a:ext cx="177800" cy="24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68">
            <a:extLst>
              <a:ext uri="{FF2B5EF4-FFF2-40B4-BE49-F238E27FC236}">
                <a16:creationId xmlns:a16="http://schemas.microsoft.com/office/drawing/2014/main" id="{674E7DBD-3A83-4671-8315-A471D8627E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1" y="4522788"/>
          <a:ext cx="195263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" imgH="139680" progId="Equation.3">
                  <p:embed/>
                </p:oleObj>
              </mc:Choice>
              <mc:Fallback>
                <p:oleObj name="Equation" r:id="rId4" imgW="139680" imgH="13968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4522788"/>
                        <a:ext cx="195263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69">
            <a:extLst>
              <a:ext uri="{FF2B5EF4-FFF2-40B4-BE49-F238E27FC236}">
                <a16:creationId xmlns:a16="http://schemas.microsoft.com/office/drawing/2014/main" id="{A5BB3E95-C18C-4B1E-A342-5EACA94D2F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24939" y="4510089"/>
          <a:ext cx="3190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600" imgH="177480" progId="Equation.3">
                  <p:embed/>
                </p:oleObj>
              </mc:Choice>
              <mc:Fallback>
                <p:oleObj name="Equation" r:id="rId6" imgW="228600" imgH="17748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4939" y="4510089"/>
                        <a:ext cx="3190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70">
            <a:extLst>
              <a:ext uri="{FF2B5EF4-FFF2-40B4-BE49-F238E27FC236}">
                <a16:creationId xmlns:a16="http://schemas.microsoft.com/office/drawing/2014/main" id="{2C936459-536C-4384-8681-22E2534F47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44701" y="4238626"/>
          <a:ext cx="284163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040" imgH="164880" progId="Equation.3">
                  <p:embed/>
                </p:oleObj>
              </mc:Choice>
              <mc:Fallback>
                <p:oleObj name="Equation" r:id="rId8" imgW="203040" imgH="16488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1" y="4238626"/>
                        <a:ext cx="284163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71">
            <a:extLst>
              <a:ext uri="{FF2B5EF4-FFF2-40B4-BE49-F238E27FC236}">
                <a16:creationId xmlns:a16="http://schemas.microsoft.com/office/drawing/2014/main" id="{64F15F25-F365-49A8-AC4A-CE09F30299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1064" y="2386014"/>
          <a:ext cx="1238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560" imgH="164880" progId="Equation.3">
                  <p:embed/>
                </p:oleObj>
              </mc:Choice>
              <mc:Fallback>
                <p:oleObj name="Equation" r:id="rId10" imgW="88560" imgH="16488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4" y="2386014"/>
                        <a:ext cx="123825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2">
            <a:extLst>
              <a:ext uri="{FF2B5EF4-FFF2-40B4-BE49-F238E27FC236}">
                <a16:creationId xmlns:a16="http://schemas.microsoft.com/office/drawing/2014/main" id="{084D84E9-AB18-4DB9-B8CE-C2443CE897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97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77480" progId="Equation.3">
                  <p:embed/>
                </p:oleObj>
              </mc:Choice>
              <mc:Fallback>
                <p:oleObj name="Equation" r:id="rId12" imgW="126720" imgH="17748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73">
            <a:extLst>
              <a:ext uri="{FF2B5EF4-FFF2-40B4-BE49-F238E27FC236}">
                <a16:creationId xmlns:a16="http://schemas.microsoft.com/office/drawing/2014/main" id="{2F24BED1-DD4F-4F5F-AE4E-0ACB79CE16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059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59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74">
            <a:extLst>
              <a:ext uri="{FF2B5EF4-FFF2-40B4-BE49-F238E27FC236}">
                <a16:creationId xmlns:a16="http://schemas.microsoft.com/office/drawing/2014/main" id="{F6BAACB5-C7DF-4838-B3C0-4E2D25A13E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6101" y="407989"/>
          <a:ext cx="461963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30120" imgH="177480" progId="Equation.3">
                  <p:embed/>
                </p:oleObj>
              </mc:Choice>
              <mc:Fallback>
                <p:oleObj name="Equation" r:id="rId15" imgW="330120" imgH="177480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1" y="407989"/>
                        <a:ext cx="461963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75">
            <a:extLst>
              <a:ext uri="{FF2B5EF4-FFF2-40B4-BE49-F238E27FC236}">
                <a16:creationId xmlns:a16="http://schemas.microsoft.com/office/drawing/2014/main" id="{3C92700E-85DF-427D-9BD5-FD02D73DF0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1" y="509589"/>
          <a:ext cx="2187575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99920" imgH="431640" progId="Equation.3">
                  <p:embed/>
                </p:oleObj>
              </mc:Choice>
              <mc:Fallback>
                <p:oleObj name="Equation" r:id="rId17" imgW="799920" imgH="431640" progId="Equation.3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1" y="509589"/>
                        <a:ext cx="2187575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52" name="Freeform 76">
            <a:extLst>
              <a:ext uri="{FF2B5EF4-FFF2-40B4-BE49-F238E27FC236}">
                <a16:creationId xmlns:a16="http://schemas.microsoft.com/office/drawing/2014/main" id="{74043486-0215-4E3A-B447-EADAA1CB79F9}"/>
              </a:ext>
            </a:extLst>
          </p:cNvPr>
          <p:cNvSpPr>
            <a:spLocks/>
          </p:cNvSpPr>
          <p:nvPr/>
        </p:nvSpPr>
        <p:spPr bwMode="auto">
          <a:xfrm>
            <a:off x="3324226" y="2505076"/>
            <a:ext cx="5800725" cy="1838325"/>
          </a:xfrm>
          <a:custGeom>
            <a:avLst/>
            <a:gdLst>
              <a:gd name="T0" fmla="*/ 0 w 3654"/>
              <a:gd name="T1" fmla="*/ 914400 h 1158"/>
              <a:gd name="T2" fmla="*/ 476250 w 3654"/>
              <a:gd name="T3" fmla="*/ 457200 h 1158"/>
              <a:gd name="T4" fmla="*/ 723900 w 3654"/>
              <a:gd name="T5" fmla="*/ 266700 h 1158"/>
              <a:gd name="T6" fmla="*/ 971550 w 3654"/>
              <a:gd name="T7" fmla="*/ 114300 h 1158"/>
              <a:gd name="T8" fmla="*/ 1447800 w 3654"/>
              <a:gd name="T9" fmla="*/ 0 h 1158"/>
              <a:gd name="T10" fmla="*/ 1943100 w 3654"/>
              <a:gd name="T11" fmla="*/ 114300 h 1158"/>
              <a:gd name="T12" fmla="*/ 2181225 w 3654"/>
              <a:gd name="T13" fmla="*/ 266700 h 1158"/>
              <a:gd name="T14" fmla="*/ 2428875 w 3654"/>
              <a:gd name="T15" fmla="*/ 457200 h 1158"/>
              <a:gd name="T16" fmla="*/ 2895600 w 3654"/>
              <a:gd name="T17" fmla="*/ 914400 h 1158"/>
              <a:gd name="T18" fmla="*/ 3371851 w 3654"/>
              <a:gd name="T19" fmla="*/ 1381125 h 1158"/>
              <a:gd name="T20" fmla="*/ 3619501 w 3654"/>
              <a:gd name="T21" fmla="*/ 1571625 h 1158"/>
              <a:gd name="T22" fmla="*/ 3867151 w 3654"/>
              <a:gd name="T23" fmla="*/ 1724025 h 1158"/>
              <a:gd name="T24" fmla="*/ 4333875 w 3654"/>
              <a:gd name="T25" fmla="*/ 1838325 h 1158"/>
              <a:gd name="T26" fmla="*/ 4838700 w 3654"/>
              <a:gd name="T27" fmla="*/ 1724025 h 1158"/>
              <a:gd name="T28" fmla="*/ 5057775 w 3654"/>
              <a:gd name="T29" fmla="*/ 1581150 h 1158"/>
              <a:gd name="T30" fmla="*/ 5314950 w 3654"/>
              <a:gd name="T31" fmla="*/ 1381125 h 1158"/>
              <a:gd name="T32" fmla="*/ 5800725 w 3654"/>
              <a:gd name="T33" fmla="*/ 914400 h 11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54"/>
              <a:gd name="T52" fmla="*/ 0 h 1158"/>
              <a:gd name="T53" fmla="*/ 3654 w 3654"/>
              <a:gd name="T54" fmla="*/ 1158 h 11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54" h="1158">
                <a:moveTo>
                  <a:pt x="0" y="576"/>
                </a:moveTo>
                <a:cubicBezTo>
                  <a:pt x="112" y="466"/>
                  <a:pt x="224" y="356"/>
                  <a:pt x="300" y="288"/>
                </a:cubicBezTo>
                <a:cubicBezTo>
                  <a:pt x="376" y="220"/>
                  <a:pt x="404" y="204"/>
                  <a:pt x="456" y="168"/>
                </a:cubicBezTo>
                <a:cubicBezTo>
                  <a:pt x="508" y="132"/>
                  <a:pt x="536" y="100"/>
                  <a:pt x="612" y="72"/>
                </a:cubicBezTo>
                <a:cubicBezTo>
                  <a:pt x="688" y="44"/>
                  <a:pt x="810" y="0"/>
                  <a:pt x="912" y="0"/>
                </a:cubicBezTo>
                <a:cubicBezTo>
                  <a:pt x="1014" y="0"/>
                  <a:pt x="1147" y="44"/>
                  <a:pt x="1224" y="72"/>
                </a:cubicBezTo>
                <a:cubicBezTo>
                  <a:pt x="1301" y="100"/>
                  <a:pt x="1323" y="132"/>
                  <a:pt x="1374" y="168"/>
                </a:cubicBezTo>
                <a:cubicBezTo>
                  <a:pt x="1425" y="204"/>
                  <a:pt x="1455" y="220"/>
                  <a:pt x="1530" y="288"/>
                </a:cubicBezTo>
                <a:cubicBezTo>
                  <a:pt x="1605" y="356"/>
                  <a:pt x="1725" y="479"/>
                  <a:pt x="1824" y="576"/>
                </a:cubicBezTo>
                <a:cubicBezTo>
                  <a:pt x="1923" y="673"/>
                  <a:pt x="2048" y="801"/>
                  <a:pt x="2124" y="870"/>
                </a:cubicBezTo>
                <a:cubicBezTo>
                  <a:pt x="2200" y="939"/>
                  <a:pt x="2228" y="954"/>
                  <a:pt x="2280" y="990"/>
                </a:cubicBezTo>
                <a:cubicBezTo>
                  <a:pt x="2332" y="1026"/>
                  <a:pt x="2361" y="1058"/>
                  <a:pt x="2436" y="1086"/>
                </a:cubicBezTo>
                <a:cubicBezTo>
                  <a:pt x="2511" y="1114"/>
                  <a:pt x="2628" y="1158"/>
                  <a:pt x="2730" y="1158"/>
                </a:cubicBezTo>
                <a:cubicBezTo>
                  <a:pt x="2832" y="1158"/>
                  <a:pt x="2972" y="1113"/>
                  <a:pt x="3048" y="1086"/>
                </a:cubicBezTo>
                <a:cubicBezTo>
                  <a:pt x="3124" y="1059"/>
                  <a:pt x="3136" y="1032"/>
                  <a:pt x="3186" y="996"/>
                </a:cubicBezTo>
                <a:cubicBezTo>
                  <a:pt x="3236" y="960"/>
                  <a:pt x="3270" y="940"/>
                  <a:pt x="3348" y="870"/>
                </a:cubicBezTo>
                <a:cubicBezTo>
                  <a:pt x="3426" y="800"/>
                  <a:pt x="3540" y="688"/>
                  <a:pt x="3654" y="576"/>
                </a:cubicBezTo>
              </a:path>
            </a:pathLst>
          </a:custGeom>
          <a:noFill/>
          <a:ln w="952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 C 0.00937 -0.01134 0.03975 -0.05208 0.05295 -0.06806 C 0.06614 -0.08403 0.07083 -0.08796 0.07986 -0.0963 C 0.08889 -0.10463 0.09392 -0.11227 0.10712 -0.11875 C 0.12031 -0.12523 0.14132 -0.13519 0.15903 -0.13519 C 0.17673 -0.13519 0.19982 -0.125 0.21319 -0.11852 C 0.22656 -0.11204 0.23038 -0.1044 0.23941 -0.09583 C 0.24844 -0.08727 0.25399 -0.08333 0.26701 -0.06736 C 0.28003 -0.05139 0.30035 -0.02222 0.31736 0.0 C 0.33437 0.02222 0.35625 0.05093 0.36962 0.06667 C 0.38298 0.08241 0.38819 0.08611 0.39687 0.09444 C 0.4059 0.10278 0.41024 0.10995 0.42326 0.11667 C 0.43628 0.12338 0.45729 0.13472 0.47482 0.13472 C 0.49236 0.13472 0.5158 0.12315 0.52899 0.11667 C 0.54219 0.11019 0.54514 0.10324 0.55399 0.09514 C 0.56285 0.08704 0.56875 0.0831 0.58212 0.06736 C 0.59548 0.05162 0.62326 0.01412 0.63403 0.0 " pathEditMode="relative" rAng="0" ptsTypes="aaaaaaaaaaaaaaaaa">
                                      <p:cBhvr>
                                        <p:cTn id="6" dur="10000" fill="hold"/>
                                        <p:tgtEl>
                                          <p:spTgt spid="50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0.00023 C 0.00122 0.07454 -0.04392 0.13611 -0.10069 0.13611 C -0.15677 0.13611 -0.20295 0.07454 -0.20295 -0.00023 C -0.20295 -0.07593 -0.15677 -0.13611 -0.10069 -0.13611 C -0.04392 -0.13611 0.00122 -0.07593 0.00122 -0.00023 Z " pathEditMode="relative" rAng="5400000" ptsTypes="fffff">
                                      <p:cBhvr>
                                        <p:cTn id="8" dur="10000" spd="-100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41" grpId="0" animBg="1"/>
      <p:bldP spid="502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Oval 2">
            <a:extLst>
              <a:ext uri="{FF2B5EF4-FFF2-40B4-BE49-F238E27FC236}">
                <a16:creationId xmlns:a16="http://schemas.microsoft.com/office/drawing/2014/main" id="{BB47D38F-5E7B-49A4-BD74-34B31C550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6" y="2506664"/>
            <a:ext cx="1844675" cy="18446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0" name="Line 3">
            <a:extLst>
              <a:ext uri="{FF2B5EF4-FFF2-40B4-BE49-F238E27FC236}">
                <a16:creationId xmlns:a16="http://schemas.microsoft.com/office/drawing/2014/main" id="{2582535C-5E8C-4023-B696-EB276790D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4290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4">
            <a:extLst>
              <a:ext uri="{FF2B5EF4-FFF2-40B4-BE49-F238E27FC236}">
                <a16:creationId xmlns:a16="http://schemas.microsoft.com/office/drawing/2014/main" id="{0349941E-7834-45B8-A7DC-0D46B964C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0575" y="663575"/>
            <a:ext cx="0" cy="568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5">
            <a:extLst>
              <a:ext uri="{FF2B5EF4-FFF2-40B4-BE49-F238E27FC236}">
                <a16:creationId xmlns:a16="http://schemas.microsoft.com/office/drawing/2014/main" id="{E2BC56A1-6942-447C-A14F-CD6D8929A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5066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6">
            <a:extLst>
              <a:ext uri="{FF2B5EF4-FFF2-40B4-BE49-F238E27FC236}">
                <a16:creationId xmlns:a16="http://schemas.microsoft.com/office/drawing/2014/main" id="{F0C592C1-1018-44EC-8E39-A51C8392F1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3513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7">
            <a:extLst>
              <a:ext uri="{FF2B5EF4-FFF2-40B4-BE49-F238E27FC236}">
                <a16:creationId xmlns:a16="http://schemas.microsoft.com/office/drawing/2014/main" id="{51657A4A-1FA7-4637-B83D-310FA1568E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4125" y="296068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8">
            <a:extLst>
              <a:ext uri="{FF2B5EF4-FFF2-40B4-BE49-F238E27FC236}">
                <a16:creationId xmlns:a16="http://schemas.microsoft.com/office/drawing/2014/main" id="{E28E0547-615B-460E-9270-958707E6AE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24125" y="296703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9">
            <a:extLst>
              <a:ext uri="{FF2B5EF4-FFF2-40B4-BE49-F238E27FC236}">
                <a16:creationId xmlns:a16="http://schemas.microsoft.com/office/drawing/2014/main" id="{EA8E6289-0B11-4774-BF68-8DE346013C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1314" y="2622550"/>
            <a:ext cx="922337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0">
            <a:extLst>
              <a:ext uri="{FF2B5EF4-FFF2-40B4-BE49-F238E27FC236}">
                <a16:creationId xmlns:a16="http://schemas.microsoft.com/office/drawing/2014/main" id="{B56ED606-37BB-4BAE-8ADF-7396FAD9E0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0200" y="2622550"/>
            <a:ext cx="922338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11">
            <a:extLst>
              <a:ext uri="{FF2B5EF4-FFF2-40B4-BE49-F238E27FC236}">
                <a16:creationId xmlns:a16="http://schemas.microsoft.com/office/drawing/2014/main" id="{D0CCB9B3-C18D-4E5A-924A-6E0B76414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12">
            <a:extLst>
              <a:ext uri="{FF2B5EF4-FFF2-40B4-BE49-F238E27FC236}">
                <a16:creationId xmlns:a16="http://schemas.microsoft.com/office/drawing/2014/main" id="{E7925B22-1323-4D95-9BA7-C6845AC5AF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13">
            <a:extLst>
              <a:ext uri="{FF2B5EF4-FFF2-40B4-BE49-F238E27FC236}">
                <a16:creationId xmlns:a16="http://schemas.microsoft.com/office/drawing/2014/main" id="{1008CE9D-2D44-4646-817C-DC95F2437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6225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14">
            <a:extLst>
              <a:ext uri="{FF2B5EF4-FFF2-40B4-BE49-F238E27FC236}">
                <a16:creationId xmlns:a16="http://schemas.microsoft.com/office/drawing/2014/main" id="{40A998A1-C923-45E4-B3F2-56B0B64738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2354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15">
            <a:extLst>
              <a:ext uri="{FF2B5EF4-FFF2-40B4-BE49-F238E27FC236}">
                <a16:creationId xmlns:a16="http://schemas.microsoft.com/office/drawing/2014/main" id="{1AC0366C-4487-4E28-B2FD-48B5FD846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7765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16">
            <a:extLst>
              <a:ext uri="{FF2B5EF4-FFF2-40B4-BE49-F238E27FC236}">
                <a16:creationId xmlns:a16="http://schemas.microsoft.com/office/drawing/2014/main" id="{8923F3DA-DDA5-4ED9-B005-AD5C84CA2E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0814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17">
            <a:extLst>
              <a:ext uri="{FF2B5EF4-FFF2-40B4-BE49-F238E27FC236}">
                <a16:creationId xmlns:a16="http://schemas.microsoft.com/office/drawing/2014/main" id="{C1D816DE-D546-4B29-A080-34A5FE40AD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96862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18">
            <a:extLst>
              <a:ext uri="{FF2B5EF4-FFF2-40B4-BE49-F238E27FC236}">
                <a16:creationId xmlns:a16="http://schemas.microsoft.com/office/drawing/2014/main" id="{0FF1BF2B-BD16-4CAA-917F-305D382A2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388937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19">
            <a:extLst>
              <a:ext uri="{FF2B5EF4-FFF2-40B4-BE49-F238E27FC236}">
                <a16:creationId xmlns:a16="http://schemas.microsoft.com/office/drawing/2014/main" id="{296353ED-83E3-437F-9CBC-9B13AC86D2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4588" y="2419350"/>
            <a:ext cx="0" cy="199548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0">
            <a:extLst>
              <a:ext uri="{FF2B5EF4-FFF2-40B4-BE49-F238E27FC236}">
                <a16:creationId xmlns:a16="http://schemas.microsoft.com/office/drawing/2014/main" id="{DC2C9BDA-8897-43CC-B31D-EF81E07FCD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4950" y="2419350"/>
            <a:ext cx="0" cy="200025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21">
            <a:extLst>
              <a:ext uri="{FF2B5EF4-FFF2-40B4-BE49-F238E27FC236}">
                <a16:creationId xmlns:a16="http://schemas.microsoft.com/office/drawing/2014/main" id="{2BE22AF4-2310-4881-B1D0-96961667D3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6788" y="2395539"/>
            <a:ext cx="0" cy="20335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22">
            <a:extLst>
              <a:ext uri="{FF2B5EF4-FFF2-40B4-BE49-F238E27FC236}">
                <a16:creationId xmlns:a16="http://schemas.microsoft.com/office/drawing/2014/main" id="{A7060CCA-72EA-4DE2-87B3-A3B93651C3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4475" y="2335214"/>
            <a:ext cx="0" cy="2147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23">
            <a:extLst>
              <a:ext uri="{FF2B5EF4-FFF2-40B4-BE49-F238E27FC236}">
                <a16:creationId xmlns:a16="http://schemas.microsoft.com/office/drawing/2014/main" id="{99B5F5AD-CBF1-4EA5-83DA-7F5BCEBA7B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7038" y="2411414"/>
            <a:ext cx="0" cy="20335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Line 24">
            <a:extLst>
              <a:ext uri="{FF2B5EF4-FFF2-40B4-BE49-F238E27FC236}">
                <a16:creationId xmlns:a16="http://schemas.microsoft.com/office/drawing/2014/main" id="{D45F81F7-1D52-4D80-801A-03C25F0E43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0075" y="2378075"/>
            <a:ext cx="0" cy="19954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2" name="Line 25">
            <a:extLst>
              <a:ext uri="{FF2B5EF4-FFF2-40B4-BE49-F238E27FC236}">
                <a16:creationId xmlns:a16="http://schemas.microsoft.com/office/drawing/2014/main" id="{301201DB-3536-4521-80D4-2A66C0C8DD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4450" y="2430464"/>
            <a:ext cx="0" cy="19954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3" name="Line 26">
            <a:extLst>
              <a:ext uri="{FF2B5EF4-FFF2-40B4-BE49-F238E27FC236}">
                <a16:creationId xmlns:a16="http://schemas.microsoft.com/office/drawing/2014/main" id="{4AEEB29E-7991-4A65-A595-2A57112C01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8350" y="2430464"/>
            <a:ext cx="0" cy="19954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4" name="Line 27">
            <a:extLst>
              <a:ext uri="{FF2B5EF4-FFF2-40B4-BE49-F238E27FC236}">
                <a16:creationId xmlns:a16="http://schemas.microsoft.com/office/drawing/2014/main" id="{C3D6F224-903C-4B0C-8E06-FA18ECA29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3650" y="237490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5" name="Line 28">
            <a:extLst>
              <a:ext uri="{FF2B5EF4-FFF2-40B4-BE49-F238E27FC236}">
                <a16:creationId xmlns:a16="http://schemas.microsoft.com/office/drawing/2014/main" id="{07CA2074-C1B7-4ED8-8A05-B3D8473DDC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053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6" name="Line 29">
            <a:extLst>
              <a:ext uri="{FF2B5EF4-FFF2-40B4-BE49-F238E27FC236}">
                <a16:creationId xmlns:a16="http://schemas.microsoft.com/office/drawing/2014/main" id="{2BF53AB2-8904-4819-AB6B-99BCD71680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20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7" name="Line 30">
            <a:extLst>
              <a:ext uri="{FF2B5EF4-FFF2-40B4-BE49-F238E27FC236}">
                <a16:creationId xmlns:a16="http://schemas.microsoft.com/office/drawing/2014/main" id="{462F8449-A182-4227-A596-965BF51AB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8" name="Line 31">
            <a:extLst>
              <a:ext uri="{FF2B5EF4-FFF2-40B4-BE49-F238E27FC236}">
                <a16:creationId xmlns:a16="http://schemas.microsoft.com/office/drawing/2014/main" id="{FA195EDC-C5DE-4250-A376-8F1936FB38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4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9" name="Line 32">
            <a:extLst>
              <a:ext uri="{FF2B5EF4-FFF2-40B4-BE49-F238E27FC236}">
                <a16:creationId xmlns:a16="http://schemas.microsoft.com/office/drawing/2014/main" id="{2A9A636D-69CC-41DA-8F7B-9549DF4EC66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7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Line 33">
            <a:extLst>
              <a:ext uri="{FF2B5EF4-FFF2-40B4-BE49-F238E27FC236}">
                <a16:creationId xmlns:a16="http://schemas.microsoft.com/office/drawing/2014/main" id="{D5F2D63A-2D2C-4860-8FCD-BD32D4AC1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29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Line 34">
            <a:extLst>
              <a:ext uri="{FF2B5EF4-FFF2-40B4-BE49-F238E27FC236}">
                <a16:creationId xmlns:a16="http://schemas.microsoft.com/office/drawing/2014/main" id="{7919F802-EDC0-4978-BFF7-2FEF1062C774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55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5" name="AutoShape 35">
            <a:extLst>
              <a:ext uri="{FF2B5EF4-FFF2-40B4-BE49-F238E27FC236}">
                <a16:creationId xmlns:a16="http://schemas.microsoft.com/office/drawing/2014/main" id="{2F1B0840-25A7-4E0D-8B5D-834585CA1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460625"/>
            <a:ext cx="88900" cy="88900"/>
          </a:xfrm>
          <a:prstGeom prst="flowChartConnector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6" name="AutoShape 36">
            <a:extLst>
              <a:ext uri="{FF2B5EF4-FFF2-40B4-BE49-F238E27FC236}">
                <a16:creationId xmlns:a16="http://schemas.microsoft.com/office/drawing/2014/main" id="{158A65FF-4AF3-4263-910D-1C8196EC4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384550"/>
            <a:ext cx="88900" cy="88900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7410" name="Object 37">
            <a:extLst>
              <a:ext uri="{FF2B5EF4-FFF2-40B4-BE49-F238E27FC236}">
                <a16:creationId xmlns:a16="http://schemas.microsoft.com/office/drawing/2014/main" id="{085A2EBB-F83A-41EB-8FC9-D46EE7EBAA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4584700"/>
          <a:ext cx="177800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77480" progId="Equation.3">
                  <p:embed/>
                </p:oleObj>
              </mc:Choice>
              <mc:Fallback>
                <p:oleObj name="Equation" r:id="rId2" imgW="126720" imgH="177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584700"/>
                        <a:ext cx="177800" cy="24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8">
            <a:extLst>
              <a:ext uri="{FF2B5EF4-FFF2-40B4-BE49-F238E27FC236}">
                <a16:creationId xmlns:a16="http://schemas.microsoft.com/office/drawing/2014/main" id="{B1A9B7C1-D2B7-4DA6-9E44-59F67AB0EA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1" y="4522788"/>
          <a:ext cx="195263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" imgH="139680" progId="Equation.3">
                  <p:embed/>
                </p:oleObj>
              </mc:Choice>
              <mc:Fallback>
                <p:oleObj name="Equation" r:id="rId4" imgW="139680" imgH="1396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4522788"/>
                        <a:ext cx="195263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39">
            <a:extLst>
              <a:ext uri="{FF2B5EF4-FFF2-40B4-BE49-F238E27FC236}">
                <a16:creationId xmlns:a16="http://schemas.microsoft.com/office/drawing/2014/main" id="{A0970F81-6EC6-4232-B33F-B3FACC3993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24939" y="4510089"/>
          <a:ext cx="3190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600" imgH="177480" progId="Equation.3">
                  <p:embed/>
                </p:oleObj>
              </mc:Choice>
              <mc:Fallback>
                <p:oleObj name="Equation" r:id="rId6" imgW="228600" imgH="177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4939" y="4510089"/>
                        <a:ext cx="3190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40">
            <a:extLst>
              <a:ext uri="{FF2B5EF4-FFF2-40B4-BE49-F238E27FC236}">
                <a16:creationId xmlns:a16="http://schemas.microsoft.com/office/drawing/2014/main" id="{E1E2F7D9-5D75-4563-87FD-726AC31B8D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44701" y="4238626"/>
          <a:ext cx="284163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040" imgH="164880" progId="Equation.3">
                  <p:embed/>
                </p:oleObj>
              </mc:Choice>
              <mc:Fallback>
                <p:oleObj name="Equation" r:id="rId8" imgW="203040" imgH="1648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1" y="4238626"/>
                        <a:ext cx="284163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41">
            <a:extLst>
              <a:ext uri="{FF2B5EF4-FFF2-40B4-BE49-F238E27FC236}">
                <a16:creationId xmlns:a16="http://schemas.microsoft.com/office/drawing/2014/main" id="{55963EE9-747A-488A-B9D3-3DC5787B44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1064" y="2386014"/>
          <a:ext cx="1238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560" imgH="164880" progId="Equation.3">
                  <p:embed/>
                </p:oleObj>
              </mc:Choice>
              <mc:Fallback>
                <p:oleObj name="Equation" r:id="rId10" imgW="88560" imgH="1648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4" y="2386014"/>
                        <a:ext cx="123825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42">
            <a:extLst>
              <a:ext uri="{FF2B5EF4-FFF2-40B4-BE49-F238E27FC236}">
                <a16:creationId xmlns:a16="http://schemas.microsoft.com/office/drawing/2014/main" id="{BFD64D58-F10E-4055-B480-715F181B16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97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77480" progId="Equation.3">
                  <p:embed/>
                </p:oleObj>
              </mc:Choice>
              <mc:Fallback>
                <p:oleObj name="Equation" r:id="rId12" imgW="126720" imgH="177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43">
            <a:extLst>
              <a:ext uri="{FF2B5EF4-FFF2-40B4-BE49-F238E27FC236}">
                <a16:creationId xmlns:a16="http://schemas.microsoft.com/office/drawing/2014/main" id="{A0AA9779-D222-4D92-A694-B36EC4CB93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059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59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44">
            <a:extLst>
              <a:ext uri="{FF2B5EF4-FFF2-40B4-BE49-F238E27FC236}">
                <a16:creationId xmlns:a16="http://schemas.microsoft.com/office/drawing/2014/main" id="{BEFF7AEC-2305-42CE-B35B-5EDF9A30C9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8639" y="407989"/>
          <a:ext cx="4968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55320" imgH="177480" progId="Equation.3">
                  <p:embed/>
                </p:oleObj>
              </mc:Choice>
              <mc:Fallback>
                <p:oleObj name="Equation" r:id="rId15" imgW="355320" imgH="17748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639" y="407989"/>
                        <a:ext cx="4968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45">
            <a:extLst>
              <a:ext uri="{FF2B5EF4-FFF2-40B4-BE49-F238E27FC236}">
                <a16:creationId xmlns:a16="http://schemas.microsoft.com/office/drawing/2014/main" id="{3CFE0F7C-16BD-4C97-A797-C91F1750C5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16538" y="509589"/>
          <a:ext cx="22225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12520" imgH="431640" progId="Equation.3">
                  <p:embed/>
                </p:oleObj>
              </mc:Choice>
              <mc:Fallback>
                <p:oleObj name="Equation" r:id="rId17" imgW="812520" imgH="431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538" y="509589"/>
                        <a:ext cx="2222500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7" name="Freeform 47">
            <a:extLst>
              <a:ext uri="{FF2B5EF4-FFF2-40B4-BE49-F238E27FC236}">
                <a16:creationId xmlns:a16="http://schemas.microsoft.com/office/drawing/2014/main" id="{28120C01-BFFF-41DA-95A5-1AC6A1D82F3B}"/>
              </a:ext>
            </a:extLst>
          </p:cNvPr>
          <p:cNvSpPr>
            <a:spLocks/>
          </p:cNvSpPr>
          <p:nvPr/>
        </p:nvSpPr>
        <p:spPr bwMode="auto">
          <a:xfrm>
            <a:off x="3324225" y="2495550"/>
            <a:ext cx="5791200" cy="1847850"/>
          </a:xfrm>
          <a:custGeom>
            <a:avLst/>
            <a:gdLst>
              <a:gd name="T0" fmla="*/ 0 w 3648"/>
              <a:gd name="T1" fmla="*/ 0 h 1164"/>
              <a:gd name="T2" fmla="*/ 476250 w 3648"/>
              <a:gd name="T3" fmla="*/ 123825 h 1164"/>
              <a:gd name="T4" fmla="*/ 723900 w 3648"/>
              <a:gd name="T5" fmla="*/ 276225 h 1164"/>
              <a:gd name="T6" fmla="*/ 971550 w 3648"/>
              <a:gd name="T7" fmla="*/ 466725 h 1164"/>
              <a:gd name="T8" fmla="*/ 1447800 w 3648"/>
              <a:gd name="T9" fmla="*/ 933450 h 1164"/>
              <a:gd name="T10" fmla="*/ 1943100 w 3648"/>
              <a:gd name="T11" fmla="*/ 1390650 h 1164"/>
              <a:gd name="T12" fmla="*/ 2181225 w 3648"/>
              <a:gd name="T13" fmla="*/ 1581150 h 1164"/>
              <a:gd name="T14" fmla="*/ 2428875 w 3648"/>
              <a:gd name="T15" fmla="*/ 1733550 h 1164"/>
              <a:gd name="T16" fmla="*/ 2895600 w 3648"/>
              <a:gd name="T17" fmla="*/ 1847850 h 1164"/>
              <a:gd name="T18" fmla="*/ 3381376 w 3648"/>
              <a:gd name="T19" fmla="*/ 1733550 h 1164"/>
              <a:gd name="T20" fmla="*/ 3619501 w 3648"/>
              <a:gd name="T21" fmla="*/ 1590675 h 1164"/>
              <a:gd name="T22" fmla="*/ 3867151 w 3648"/>
              <a:gd name="T23" fmla="*/ 1400175 h 1164"/>
              <a:gd name="T24" fmla="*/ 4343400 w 3648"/>
              <a:gd name="T25" fmla="*/ 933450 h 1164"/>
              <a:gd name="T26" fmla="*/ 4838700 w 3648"/>
              <a:gd name="T27" fmla="*/ 466725 h 1164"/>
              <a:gd name="T28" fmla="*/ 5057775 w 3648"/>
              <a:gd name="T29" fmla="*/ 276225 h 1164"/>
              <a:gd name="T30" fmla="*/ 5314950 w 3648"/>
              <a:gd name="T31" fmla="*/ 123825 h 1164"/>
              <a:gd name="T32" fmla="*/ 5791200 w 3648"/>
              <a:gd name="T33" fmla="*/ 9525 h 11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48"/>
              <a:gd name="T52" fmla="*/ 0 h 1164"/>
              <a:gd name="T53" fmla="*/ 3648 w 3648"/>
              <a:gd name="T54" fmla="*/ 1164 h 11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48" h="1164">
                <a:moveTo>
                  <a:pt x="0" y="0"/>
                </a:moveTo>
                <a:cubicBezTo>
                  <a:pt x="112" y="24"/>
                  <a:pt x="224" y="49"/>
                  <a:pt x="300" y="78"/>
                </a:cubicBezTo>
                <a:cubicBezTo>
                  <a:pt x="376" y="107"/>
                  <a:pt x="404" y="138"/>
                  <a:pt x="456" y="174"/>
                </a:cubicBezTo>
                <a:cubicBezTo>
                  <a:pt x="508" y="210"/>
                  <a:pt x="536" y="225"/>
                  <a:pt x="612" y="294"/>
                </a:cubicBezTo>
                <a:cubicBezTo>
                  <a:pt x="688" y="363"/>
                  <a:pt x="810" y="491"/>
                  <a:pt x="912" y="588"/>
                </a:cubicBezTo>
                <a:cubicBezTo>
                  <a:pt x="1014" y="685"/>
                  <a:pt x="1147" y="808"/>
                  <a:pt x="1224" y="876"/>
                </a:cubicBezTo>
                <a:cubicBezTo>
                  <a:pt x="1301" y="944"/>
                  <a:pt x="1323" y="960"/>
                  <a:pt x="1374" y="996"/>
                </a:cubicBezTo>
                <a:cubicBezTo>
                  <a:pt x="1425" y="1032"/>
                  <a:pt x="1455" y="1064"/>
                  <a:pt x="1530" y="1092"/>
                </a:cubicBezTo>
                <a:cubicBezTo>
                  <a:pt x="1605" y="1120"/>
                  <a:pt x="1724" y="1164"/>
                  <a:pt x="1824" y="1164"/>
                </a:cubicBezTo>
                <a:cubicBezTo>
                  <a:pt x="1924" y="1164"/>
                  <a:pt x="2054" y="1119"/>
                  <a:pt x="2130" y="1092"/>
                </a:cubicBezTo>
                <a:cubicBezTo>
                  <a:pt x="2206" y="1065"/>
                  <a:pt x="2229" y="1037"/>
                  <a:pt x="2280" y="1002"/>
                </a:cubicBezTo>
                <a:cubicBezTo>
                  <a:pt x="2331" y="967"/>
                  <a:pt x="2360" y="951"/>
                  <a:pt x="2436" y="882"/>
                </a:cubicBezTo>
                <a:cubicBezTo>
                  <a:pt x="2512" y="813"/>
                  <a:pt x="2634" y="686"/>
                  <a:pt x="2736" y="588"/>
                </a:cubicBezTo>
                <a:cubicBezTo>
                  <a:pt x="2838" y="490"/>
                  <a:pt x="2973" y="363"/>
                  <a:pt x="3048" y="294"/>
                </a:cubicBezTo>
                <a:cubicBezTo>
                  <a:pt x="3123" y="225"/>
                  <a:pt x="3136" y="210"/>
                  <a:pt x="3186" y="174"/>
                </a:cubicBezTo>
                <a:cubicBezTo>
                  <a:pt x="3236" y="138"/>
                  <a:pt x="3271" y="106"/>
                  <a:pt x="3348" y="78"/>
                </a:cubicBezTo>
                <a:cubicBezTo>
                  <a:pt x="3425" y="50"/>
                  <a:pt x="3536" y="28"/>
                  <a:pt x="3648" y="6"/>
                </a:cubicBezTo>
              </a:path>
            </a:pathLst>
          </a:custGeom>
          <a:noFill/>
          <a:ln w="952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C 3.61111E-6 0.07477 -0.04514 0.13657 -0.10191 0.13657 C -0.15799 0.13657 -0.20417 0.07477 -0.20417 1.48148E-6 C -0.20417 -0.0757 -0.15799 -0.13611 -0.10191 -0.13611 C -0.04514 -0.13611 3.61111E-6 -0.0757 3.61111E-6 1.48148E-6 Z " pathEditMode="relative" rAng="5400000" ptsTypes="fffff">
                                      <p:cBhvr>
                                        <p:cTn id="6" dur="10000" spd="-100000" fill="hold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C 0.01927 0.00555 0.03871 0.01134 0.05208 0.01805 C 0.06545 0.02477 0.07118 0.03194 0.0802 0.04028 C 0.08923 0.04861 0.09322 0.05231 0.10625 0.06805 C 0.11927 0.0838 0.14062 0.11227 0.15833 0.13472 C 0.17604 0.15717 0.19913 0.1868 0.2125 0.20278 C 0.22586 0.21875 0.22968 0.22222 0.23854 0.23055 C 0.24739 0.23889 0.2526 0.2463 0.26562 0.25278 C 0.27864 0.25926 0.29947 0.26944 0.31666 0.26944 C 0.33385 0.26944 0.35555 0.25926 0.36875 0.25278 C 0.38194 0.2463 0.3868 0.23889 0.39583 0.23055 C 0.40486 0.22222 0.40989 0.21875 0.42291 0.20278 C 0.43593 0.1868 0.45625 0.15717 0.47395 0.13472 C 0.49166 0.11227 0.51579 0.0838 0.52916 0.06805 C 0.54253 0.05231 0.54548 0.04861 0.55416 0.04028 C 0.56284 0.03194 0.5677 0.02454 0.58125 0.01805 C 0.59479 0.01157 0.6151 0.00648 0.63541 0.00139 " pathEditMode="relative" ptsTypes="aaaaaaaaaaaaaaaaA">
                                      <p:cBhvr>
                                        <p:cTn id="8" dur="100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5" grpId="0" animBg="1"/>
      <p:bldP spid="5123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4">
            <a:extLst>
              <a:ext uri="{FF2B5EF4-FFF2-40B4-BE49-F238E27FC236}">
                <a16:creationId xmlns:a16="http://schemas.microsoft.com/office/drawing/2014/main" id="{06B34A32-52DB-43BF-8DD5-7ED4B71B4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2226" y="725488"/>
            <a:ext cx="46593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Amplitude is the height of graph measured from middle of the wave.</a:t>
            </a:r>
          </a:p>
        </p:txBody>
      </p:sp>
      <p:sp>
        <p:nvSpPr>
          <p:cNvPr id="18436" name="Freeform 5">
            <a:extLst>
              <a:ext uri="{FF2B5EF4-FFF2-40B4-BE49-F238E27FC236}">
                <a16:creationId xmlns:a16="http://schemas.microsoft.com/office/drawing/2014/main" id="{8EB80989-5135-4831-9C07-7146060DCFA6}"/>
              </a:ext>
            </a:extLst>
          </p:cNvPr>
          <p:cNvSpPr>
            <a:spLocks/>
          </p:cNvSpPr>
          <p:nvPr/>
        </p:nvSpPr>
        <p:spPr bwMode="auto">
          <a:xfrm>
            <a:off x="4075113" y="2505075"/>
            <a:ext cx="5791200" cy="1847850"/>
          </a:xfrm>
          <a:custGeom>
            <a:avLst/>
            <a:gdLst>
              <a:gd name="T0" fmla="*/ 0 w 3648"/>
              <a:gd name="T1" fmla="*/ 0 h 1164"/>
              <a:gd name="T2" fmla="*/ 476250 w 3648"/>
              <a:gd name="T3" fmla="*/ 123825 h 1164"/>
              <a:gd name="T4" fmla="*/ 723900 w 3648"/>
              <a:gd name="T5" fmla="*/ 276225 h 1164"/>
              <a:gd name="T6" fmla="*/ 971550 w 3648"/>
              <a:gd name="T7" fmla="*/ 466725 h 1164"/>
              <a:gd name="T8" fmla="*/ 1447800 w 3648"/>
              <a:gd name="T9" fmla="*/ 933450 h 1164"/>
              <a:gd name="T10" fmla="*/ 1943100 w 3648"/>
              <a:gd name="T11" fmla="*/ 1390650 h 1164"/>
              <a:gd name="T12" fmla="*/ 2181225 w 3648"/>
              <a:gd name="T13" fmla="*/ 1581150 h 1164"/>
              <a:gd name="T14" fmla="*/ 2428875 w 3648"/>
              <a:gd name="T15" fmla="*/ 1733550 h 1164"/>
              <a:gd name="T16" fmla="*/ 2895600 w 3648"/>
              <a:gd name="T17" fmla="*/ 1847850 h 1164"/>
              <a:gd name="T18" fmla="*/ 3381376 w 3648"/>
              <a:gd name="T19" fmla="*/ 1733550 h 1164"/>
              <a:gd name="T20" fmla="*/ 3619501 w 3648"/>
              <a:gd name="T21" fmla="*/ 1590675 h 1164"/>
              <a:gd name="T22" fmla="*/ 3867151 w 3648"/>
              <a:gd name="T23" fmla="*/ 1400175 h 1164"/>
              <a:gd name="T24" fmla="*/ 4343400 w 3648"/>
              <a:gd name="T25" fmla="*/ 933450 h 1164"/>
              <a:gd name="T26" fmla="*/ 4838700 w 3648"/>
              <a:gd name="T27" fmla="*/ 466725 h 1164"/>
              <a:gd name="T28" fmla="*/ 5057775 w 3648"/>
              <a:gd name="T29" fmla="*/ 276225 h 1164"/>
              <a:gd name="T30" fmla="*/ 5314950 w 3648"/>
              <a:gd name="T31" fmla="*/ 123825 h 1164"/>
              <a:gd name="T32" fmla="*/ 5791200 w 3648"/>
              <a:gd name="T33" fmla="*/ 9525 h 11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48"/>
              <a:gd name="T52" fmla="*/ 0 h 1164"/>
              <a:gd name="T53" fmla="*/ 3648 w 3648"/>
              <a:gd name="T54" fmla="*/ 1164 h 11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48" h="1164">
                <a:moveTo>
                  <a:pt x="0" y="0"/>
                </a:moveTo>
                <a:cubicBezTo>
                  <a:pt x="112" y="24"/>
                  <a:pt x="224" y="49"/>
                  <a:pt x="300" y="78"/>
                </a:cubicBezTo>
                <a:cubicBezTo>
                  <a:pt x="376" y="107"/>
                  <a:pt x="404" y="138"/>
                  <a:pt x="456" y="174"/>
                </a:cubicBezTo>
                <a:cubicBezTo>
                  <a:pt x="508" y="210"/>
                  <a:pt x="536" y="225"/>
                  <a:pt x="612" y="294"/>
                </a:cubicBezTo>
                <a:cubicBezTo>
                  <a:pt x="688" y="363"/>
                  <a:pt x="810" y="491"/>
                  <a:pt x="912" y="588"/>
                </a:cubicBezTo>
                <a:cubicBezTo>
                  <a:pt x="1014" y="685"/>
                  <a:pt x="1147" y="808"/>
                  <a:pt x="1224" y="876"/>
                </a:cubicBezTo>
                <a:cubicBezTo>
                  <a:pt x="1301" y="944"/>
                  <a:pt x="1323" y="960"/>
                  <a:pt x="1374" y="996"/>
                </a:cubicBezTo>
                <a:cubicBezTo>
                  <a:pt x="1425" y="1032"/>
                  <a:pt x="1455" y="1064"/>
                  <a:pt x="1530" y="1092"/>
                </a:cubicBezTo>
                <a:cubicBezTo>
                  <a:pt x="1605" y="1120"/>
                  <a:pt x="1724" y="1164"/>
                  <a:pt x="1824" y="1164"/>
                </a:cubicBezTo>
                <a:cubicBezTo>
                  <a:pt x="1924" y="1164"/>
                  <a:pt x="2054" y="1119"/>
                  <a:pt x="2130" y="1092"/>
                </a:cubicBezTo>
                <a:cubicBezTo>
                  <a:pt x="2206" y="1065"/>
                  <a:pt x="2229" y="1037"/>
                  <a:pt x="2280" y="1002"/>
                </a:cubicBezTo>
                <a:cubicBezTo>
                  <a:pt x="2331" y="967"/>
                  <a:pt x="2360" y="951"/>
                  <a:pt x="2436" y="882"/>
                </a:cubicBezTo>
                <a:cubicBezTo>
                  <a:pt x="2512" y="813"/>
                  <a:pt x="2634" y="686"/>
                  <a:pt x="2736" y="588"/>
                </a:cubicBezTo>
                <a:cubicBezTo>
                  <a:pt x="2838" y="490"/>
                  <a:pt x="2973" y="363"/>
                  <a:pt x="3048" y="294"/>
                </a:cubicBezTo>
                <a:cubicBezTo>
                  <a:pt x="3123" y="225"/>
                  <a:pt x="3136" y="210"/>
                  <a:pt x="3186" y="174"/>
                </a:cubicBezTo>
                <a:cubicBezTo>
                  <a:pt x="3236" y="138"/>
                  <a:pt x="3271" y="106"/>
                  <a:pt x="3348" y="78"/>
                </a:cubicBezTo>
                <a:cubicBezTo>
                  <a:pt x="3425" y="50"/>
                  <a:pt x="3536" y="28"/>
                  <a:pt x="3648" y="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AutoShape 7">
            <a:extLst>
              <a:ext uri="{FF2B5EF4-FFF2-40B4-BE49-F238E27FC236}">
                <a16:creationId xmlns:a16="http://schemas.microsoft.com/office/drawing/2014/main" id="{3EA273BD-5A54-46CB-8C67-00935A6FD3BF}"/>
              </a:ext>
            </a:extLst>
          </p:cNvPr>
          <p:cNvSpPr>
            <a:spLocks/>
          </p:cNvSpPr>
          <p:nvPr/>
        </p:nvSpPr>
        <p:spPr bwMode="auto">
          <a:xfrm>
            <a:off x="3386139" y="2497138"/>
            <a:ext cx="344487" cy="931862"/>
          </a:xfrm>
          <a:prstGeom prst="leftBrace">
            <a:avLst>
              <a:gd name="adj1" fmla="val 22542"/>
              <a:gd name="adj2" fmla="val 50000"/>
            </a:avLst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8" name="Line 8">
            <a:extLst>
              <a:ext uri="{FF2B5EF4-FFF2-40B4-BE49-F238E27FC236}">
                <a16:creationId xmlns:a16="http://schemas.microsoft.com/office/drawing/2014/main" id="{0FA8A29A-97E8-4CE6-9DBB-7F4EA66B76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4" y="3429000"/>
            <a:ext cx="1944687" cy="0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Text Box 9">
            <a:extLst>
              <a:ext uri="{FF2B5EF4-FFF2-40B4-BE49-F238E27FC236}">
                <a16:creationId xmlns:a16="http://schemas.microsoft.com/office/drawing/2014/main" id="{7F841C40-ABAB-4F25-A4A8-1AB17C9C7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4" y="2989264"/>
            <a:ext cx="2511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CC0099"/>
                </a:solidFill>
              </a:rPr>
              <a:t>Center of wave</a:t>
            </a:r>
          </a:p>
        </p:txBody>
      </p:sp>
      <p:sp>
        <p:nvSpPr>
          <p:cNvPr id="18440" name="Text Box 10">
            <a:extLst>
              <a:ext uri="{FF2B5EF4-FFF2-40B4-BE49-F238E27FC236}">
                <a16:creationId xmlns:a16="http://schemas.microsoft.com/office/drawing/2014/main" id="{84F1AA58-FCC8-4F18-B455-1FBEE93A2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2800351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Amplitude</a:t>
            </a:r>
          </a:p>
        </p:txBody>
      </p:sp>
      <p:graphicFrame>
        <p:nvGraphicFramePr>
          <p:cNvPr id="18434" name="Object 11">
            <a:extLst>
              <a:ext uri="{FF2B5EF4-FFF2-40B4-BE49-F238E27FC236}">
                <a16:creationId xmlns:a16="http://schemas.microsoft.com/office/drawing/2014/main" id="{70235062-791F-4810-9FEF-EF78819781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30764" y="5495926"/>
          <a:ext cx="2530475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52200" imgH="393480" progId="Equation.3">
                  <p:embed/>
                </p:oleObj>
              </mc:Choice>
              <mc:Fallback>
                <p:oleObj name="Equation" r:id="rId2" imgW="95220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4" y="5495926"/>
                        <a:ext cx="2530475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Text Box 12">
            <a:extLst>
              <a:ext uri="{FF2B5EF4-FFF2-40B4-BE49-F238E27FC236}">
                <a16:creationId xmlns:a16="http://schemas.microsoft.com/office/drawing/2014/main" id="{788C689A-F2DB-4B17-9501-D7DC82DC3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25" y="4543425"/>
            <a:ext cx="3714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CC0099"/>
                </a:solidFill>
                <a:latin typeface="Lucida Handwriting" panose="03010101010101010101" pitchFamily="66" charset="0"/>
              </a:rPr>
              <a:t>f </a:t>
            </a:r>
            <a:r>
              <a:rPr lang="en-US" altLang="en-US" sz="3600">
                <a:solidFill>
                  <a:srgbClr val="CC0099"/>
                </a:solidFill>
              </a:rPr>
              <a:t>( </a:t>
            </a:r>
            <a:r>
              <a:rPr lang="en-US" altLang="en-US" sz="3600">
                <a:solidFill>
                  <a:srgbClr val="CC0099"/>
                </a:solidFill>
                <a:latin typeface="Lucida Calligraphy" panose="03010101010101010101" pitchFamily="66" charset="0"/>
              </a:rPr>
              <a:t>x</a:t>
            </a:r>
            <a:r>
              <a:rPr lang="en-US" altLang="en-US" sz="3600">
                <a:solidFill>
                  <a:srgbClr val="CC0099"/>
                </a:solidFill>
              </a:rPr>
              <a:t> ) = A sin b</a:t>
            </a:r>
            <a:r>
              <a:rPr lang="en-US" altLang="en-US" sz="3600" i="1">
                <a:solidFill>
                  <a:srgbClr val="CC0099"/>
                </a:solidFill>
                <a:latin typeface="Lucida Calligraphy" panose="03010101010101010101" pitchFamily="66" charset="0"/>
              </a:rPr>
              <a:t>x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Oval 2">
            <a:extLst>
              <a:ext uri="{FF2B5EF4-FFF2-40B4-BE49-F238E27FC236}">
                <a16:creationId xmlns:a16="http://schemas.microsoft.com/office/drawing/2014/main" id="{F9402744-E9AE-4A93-AB7E-B964BCBD4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6" y="2506664"/>
            <a:ext cx="1844675" cy="18446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Line 3">
            <a:extLst>
              <a:ext uri="{FF2B5EF4-FFF2-40B4-BE49-F238E27FC236}">
                <a16:creationId xmlns:a16="http://schemas.microsoft.com/office/drawing/2014/main" id="{9DE95A0B-3EDE-4215-A4A9-C474B69EC9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4290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4">
            <a:extLst>
              <a:ext uri="{FF2B5EF4-FFF2-40B4-BE49-F238E27FC236}">
                <a16:creationId xmlns:a16="http://schemas.microsoft.com/office/drawing/2014/main" id="{21B3BE5F-06B4-48D0-A5B0-F30E4BD11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0575" y="663575"/>
            <a:ext cx="0" cy="568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5">
            <a:extLst>
              <a:ext uri="{FF2B5EF4-FFF2-40B4-BE49-F238E27FC236}">
                <a16:creationId xmlns:a16="http://schemas.microsoft.com/office/drawing/2014/main" id="{FB168122-0EC0-41C0-87D7-C1A0F2833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5066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6">
            <a:extLst>
              <a:ext uri="{FF2B5EF4-FFF2-40B4-BE49-F238E27FC236}">
                <a16:creationId xmlns:a16="http://schemas.microsoft.com/office/drawing/2014/main" id="{8B2E393F-4EF0-4778-BEAE-4D737504FF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3513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7">
            <a:extLst>
              <a:ext uri="{FF2B5EF4-FFF2-40B4-BE49-F238E27FC236}">
                <a16:creationId xmlns:a16="http://schemas.microsoft.com/office/drawing/2014/main" id="{2F34A902-CA33-407F-9990-69C9129140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4125" y="296068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8">
            <a:extLst>
              <a:ext uri="{FF2B5EF4-FFF2-40B4-BE49-F238E27FC236}">
                <a16:creationId xmlns:a16="http://schemas.microsoft.com/office/drawing/2014/main" id="{71DB1183-4E80-411B-BC09-871BB567126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24125" y="296703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9">
            <a:extLst>
              <a:ext uri="{FF2B5EF4-FFF2-40B4-BE49-F238E27FC236}">
                <a16:creationId xmlns:a16="http://schemas.microsoft.com/office/drawing/2014/main" id="{BC0950D1-6CC3-44CB-9793-60EB837ED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1314" y="2622550"/>
            <a:ext cx="922337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0">
            <a:extLst>
              <a:ext uri="{FF2B5EF4-FFF2-40B4-BE49-F238E27FC236}">
                <a16:creationId xmlns:a16="http://schemas.microsoft.com/office/drawing/2014/main" id="{619AAF5B-B05A-4C8A-AFDE-70F5C4CBAD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0200" y="2622550"/>
            <a:ext cx="922338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11">
            <a:extLst>
              <a:ext uri="{FF2B5EF4-FFF2-40B4-BE49-F238E27FC236}">
                <a16:creationId xmlns:a16="http://schemas.microsoft.com/office/drawing/2014/main" id="{3F52F064-B499-43F2-9210-AFE19C786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12">
            <a:extLst>
              <a:ext uri="{FF2B5EF4-FFF2-40B4-BE49-F238E27FC236}">
                <a16:creationId xmlns:a16="http://schemas.microsoft.com/office/drawing/2014/main" id="{58EF8882-CDA9-4CD8-B786-64EAE700D5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13">
            <a:extLst>
              <a:ext uri="{FF2B5EF4-FFF2-40B4-BE49-F238E27FC236}">
                <a16:creationId xmlns:a16="http://schemas.microsoft.com/office/drawing/2014/main" id="{0DC4ABBA-7A6C-437D-B792-0C26F199F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6225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14">
            <a:extLst>
              <a:ext uri="{FF2B5EF4-FFF2-40B4-BE49-F238E27FC236}">
                <a16:creationId xmlns:a16="http://schemas.microsoft.com/office/drawing/2014/main" id="{5DD5A1EC-ECC8-456E-BFA1-36928A231A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2354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15">
            <a:extLst>
              <a:ext uri="{FF2B5EF4-FFF2-40B4-BE49-F238E27FC236}">
                <a16:creationId xmlns:a16="http://schemas.microsoft.com/office/drawing/2014/main" id="{24BA58C1-83D0-4B6A-B897-22099290A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7765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16">
            <a:extLst>
              <a:ext uri="{FF2B5EF4-FFF2-40B4-BE49-F238E27FC236}">
                <a16:creationId xmlns:a16="http://schemas.microsoft.com/office/drawing/2014/main" id="{A52D1894-56A2-4578-A709-A84401CF4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0814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17">
            <a:extLst>
              <a:ext uri="{FF2B5EF4-FFF2-40B4-BE49-F238E27FC236}">
                <a16:creationId xmlns:a16="http://schemas.microsoft.com/office/drawing/2014/main" id="{62EAB693-A105-4E56-9D43-8EBCE39ABD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96862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18">
            <a:extLst>
              <a:ext uri="{FF2B5EF4-FFF2-40B4-BE49-F238E27FC236}">
                <a16:creationId xmlns:a16="http://schemas.microsoft.com/office/drawing/2014/main" id="{0B75D04F-D16B-4916-A825-B32F8B78FA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388937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19">
            <a:extLst>
              <a:ext uri="{FF2B5EF4-FFF2-40B4-BE49-F238E27FC236}">
                <a16:creationId xmlns:a16="http://schemas.microsoft.com/office/drawing/2014/main" id="{57595530-4F35-4B43-B2CE-528430D90F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4588" y="2419350"/>
            <a:ext cx="0" cy="199548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20">
            <a:extLst>
              <a:ext uri="{FF2B5EF4-FFF2-40B4-BE49-F238E27FC236}">
                <a16:creationId xmlns:a16="http://schemas.microsoft.com/office/drawing/2014/main" id="{9A6B6152-CB2F-4A36-A1F0-6E21A66203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4950" y="2419350"/>
            <a:ext cx="0" cy="200025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Line 21">
            <a:extLst>
              <a:ext uri="{FF2B5EF4-FFF2-40B4-BE49-F238E27FC236}">
                <a16:creationId xmlns:a16="http://schemas.microsoft.com/office/drawing/2014/main" id="{BD8DF1E8-3AEC-425E-BF8E-F9F18DCDF2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6788" y="2395539"/>
            <a:ext cx="0" cy="20335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7" name="Line 22">
            <a:extLst>
              <a:ext uri="{FF2B5EF4-FFF2-40B4-BE49-F238E27FC236}">
                <a16:creationId xmlns:a16="http://schemas.microsoft.com/office/drawing/2014/main" id="{688F0687-40A8-44D2-AD76-C6960362F4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4475" y="2335214"/>
            <a:ext cx="0" cy="2147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8" name="Line 23">
            <a:extLst>
              <a:ext uri="{FF2B5EF4-FFF2-40B4-BE49-F238E27FC236}">
                <a16:creationId xmlns:a16="http://schemas.microsoft.com/office/drawing/2014/main" id="{59D6FABC-774D-44A4-99FD-FCE8693A1A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7038" y="2411414"/>
            <a:ext cx="0" cy="20335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9" name="Line 24">
            <a:extLst>
              <a:ext uri="{FF2B5EF4-FFF2-40B4-BE49-F238E27FC236}">
                <a16:creationId xmlns:a16="http://schemas.microsoft.com/office/drawing/2014/main" id="{61397C0F-8114-43EB-B6D6-CF931A99E3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0075" y="2378075"/>
            <a:ext cx="0" cy="19954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0" name="Line 25">
            <a:extLst>
              <a:ext uri="{FF2B5EF4-FFF2-40B4-BE49-F238E27FC236}">
                <a16:creationId xmlns:a16="http://schemas.microsoft.com/office/drawing/2014/main" id="{A8BEEE2C-0051-4F95-B238-E13495D08F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4450" y="2430464"/>
            <a:ext cx="0" cy="19954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1" name="Line 26">
            <a:extLst>
              <a:ext uri="{FF2B5EF4-FFF2-40B4-BE49-F238E27FC236}">
                <a16:creationId xmlns:a16="http://schemas.microsoft.com/office/drawing/2014/main" id="{D383115E-F3E4-4212-8895-BC4BF1EBE1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8350" y="2430464"/>
            <a:ext cx="0" cy="19954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27">
            <a:extLst>
              <a:ext uri="{FF2B5EF4-FFF2-40B4-BE49-F238E27FC236}">
                <a16:creationId xmlns:a16="http://schemas.microsoft.com/office/drawing/2014/main" id="{877DA0C8-2D52-40C8-BE1E-A3C2C00D23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3650" y="237490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Line 28">
            <a:extLst>
              <a:ext uri="{FF2B5EF4-FFF2-40B4-BE49-F238E27FC236}">
                <a16:creationId xmlns:a16="http://schemas.microsoft.com/office/drawing/2014/main" id="{72772F85-22C2-46BC-8B79-E644C8003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053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4" name="Line 29">
            <a:extLst>
              <a:ext uri="{FF2B5EF4-FFF2-40B4-BE49-F238E27FC236}">
                <a16:creationId xmlns:a16="http://schemas.microsoft.com/office/drawing/2014/main" id="{929B70A3-505A-410E-B013-9F91B0B2A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20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5" name="Line 30">
            <a:extLst>
              <a:ext uri="{FF2B5EF4-FFF2-40B4-BE49-F238E27FC236}">
                <a16:creationId xmlns:a16="http://schemas.microsoft.com/office/drawing/2014/main" id="{D9AABEE0-9767-4A2F-B1E7-F9A03570AB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6" name="Line 31">
            <a:extLst>
              <a:ext uri="{FF2B5EF4-FFF2-40B4-BE49-F238E27FC236}">
                <a16:creationId xmlns:a16="http://schemas.microsoft.com/office/drawing/2014/main" id="{C8E47C18-CA2B-4782-87E6-3A74C1CF9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4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Line 32">
            <a:extLst>
              <a:ext uri="{FF2B5EF4-FFF2-40B4-BE49-F238E27FC236}">
                <a16:creationId xmlns:a16="http://schemas.microsoft.com/office/drawing/2014/main" id="{538995F1-4415-4137-8E68-C421E67B04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7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8" name="Line 33">
            <a:extLst>
              <a:ext uri="{FF2B5EF4-FFF2-40B4-BE49-F238E27FC236}">
                <a16:creationId xmlns:a16="http://schemas.microsoft.com/office/drawing/2014/main" id="{7A5A7DFA-F1AE-4A50-95BE-A6E24EC7B91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29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9" name="Line 34">
            <a:extLst>
              <a:ext uri="{FF2B5EF4-FFF2-40B4-BE49-F238E27FC236}">
                <a16:creationId xmlns:a16="http://schemas.microsoft.com/office/drawing/2014/main" id="{9FE1F04B-DA3A-4C1F-9B1F-E4BDFC7E123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55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AutoShape 35">
            <a:extLst>
              <a:ext uri="{FF2B5EF4-FFF2-40B4-BE49-F238E27FC236}">
                <a16:creationId xmlns:a16="http://schemas.microsoft.com/office/drawing/2014/main" id="{E1913035-F1FC-475A-9362-4F55158F0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460625"/>
            <a:ext cx="88900" cy="88900"/>
          </a:xfrm>
          <a:prstGeom prst="flowChartConnector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8404" name="AutoShape 36">
            <a:extLst>
              <a:ext uri="{FF2B5EF4-FFF2-40B4-BE49-F238E27FC236}">
                <a16:creationId xmlns:a16="http://schemas.microsoft.com/office/drawing/2014/main" id="{D118A1EA-4883-48FC-A0B9-409758A34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384550"/>
            <a:ext cx="88900" cy="88900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9458" name="Object 37">
            <a:extLst>
              <a:ext uri="{FF2B5EF4-FFF2-40B4-BE49-F238E27FC236}">
                <a16:creationId xmlns:a16="http://schemas.microsoft.com/office/drawing/2014/main" id="{3ABEA7DC-6CFB-4BA5-8DAF-05771CF2A9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4584700"/>
          <a:ext cx="177800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77480" progId="Equation.3">
                  <p:embed/>
                </p:oleObj>
              </mc:Choice>
              <mc:Fallback>
                <p:oleObj name="Equation" r:id="rId2" imgW="126720" imgH="177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584700"/>
                        <a:ext cx="177800" cy="24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8">
            <a:extLst>
              <a:ext uri="{FF2B5EF4-FFF2-40B4-BE49-F238E27FC236}">
                <a16:creationId xmlns:a16="http://schemas.microsoft.com/office/drawing/2014/main" id="{323946C5-C120-4814-A582-C52E4600F1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1" y="4522788"/>
          <a:ext cx="195263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" imgH="139680" progId="Equation.3">
                  <p:embed/>
                </p:oleObj>
              </mc:Choice>
              <mc:Fallback>
                <p:oleObj name="Equation" r:id="rId4" imgW="139680" imgH="1396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4522788"/>
                        <a:ext cx="195263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39">
            <a:extLst>
              <a:ext uri="{FF2B5EF4-FFF2-40B4-BE49-F238E27FC236}">
                <a16:creationId xmlns:a16="http://schemas.microsoft.com/office/drawing/2014/main" id="{67C081DD-26C1-4668-A164-EA72E6EFB6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24939" y="4510089"/>
          <a:ext cx="3190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600" imgH="177480" progId="Equation.3">
                  <p:embed/>
                </p:oleObj>
              </mc:Choice>
              <mc:Fallback>
                <p:oleObj name="Equation" r:id="rId6" imgW="228600" imgH="177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4939" y="4510089"/>
                        <a:ext cx="3190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40">
            <a:extLst>
              <a:ext uri="{FF2B5EF4-FFF2-40B4-BE49-F238E27FC236}">
                <a16:creationId xmlns:a16="http://schemas.microsoft.com/office/drawing/2014/main" id="{93FA1F06-F200-459D-BB00-A915561430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44701" y="4238626"/>
          <a:ext cx="284163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040" imgH="164880" progId="Equation.3">
                  <p:embed/>
                </p:oleObj>
              </mc:Choice>
              <mc:Fallback>
                <p:oleObj name="Equation" r:id="rId8" imgW="203040" imgH="1648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1" y="4238626"/>
                        <a:ext cx="284163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41">
            <a:extLst>
              <a:ext uri="{FF2B5EF4-FFF2-40B4-BE49-F238E27FC236}">
                <a16:creationId xmlns:a16="http://schemas.microsoft.com/office/drawing/2014/main" id="{3C6E75B6-CF91-43AD-AB7A-F295F56255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1064" y="2386014"/>
          <a:ext cx="1238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560" imgH="164880" progId="Equation.3">
                  <p:embed/>
                </p:oleObj>
              </mc:Choice>
              <mc:Fallback>
                <p:oleObj name="Equation" r:id="rId10" imgW="88560" imgH="1648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4" y="2386014"/>
                        <a:ext cx="123825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42">
            <a:extLst>
              <a:ext uri="{FF2B5EF4-FFF2-40B4-BE49-F238E27FC236}">
                <a16:creationId xmlns:a16="http://schemas.microsoft.com/office/drawing/2014/main" id="{1EC43DFF-48BF-4914-8831-B761F9CF37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97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77480" progId="Equation.3">
                  <p:embed/>
                </p:oleObj>
              </mc:Choice>
              <mc:Fallback>
                <p:oleObj name="Equation" r:id="rId12" imgW="126720" imgH="177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43">
            <a:extLst>
              <a:ext uri="{FF2B5EF4-FFF2-40B4-BE49-F238E27FC236}">
                <a16:creationId xmlns:a16="http://schemas.microsoft.com/office/drawing/2014/main" id="{AD121B7F-3002-4442-A9D0-CBA89E3E1A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059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59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44">
            <a:extLst>
              <a:ext uri="{FF2B5EF4-FFF2-40B4-BE49-F238E27FC236}">
                <a16:creationId xmlns:a16="http://schemas.microsoft.com/office/drawing/2014/main" id="{399E2939-5E01-4C9E-BCA7-42AD64C734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8639" y="407989"/>
          <a:ext cx="4968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55320" imgH="177480" progId="Equation.3">
                  <p:embed/>
                </p:oleObj>
              </mc:Choice>
              <mc:Fallback>
                <p:oleObj name="Equation" r:id="rId15" imgW="355320" imgH="17748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639" y="407989"/>
                        <a:ext cx="4968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13" name="Object 45">
            <a:extLst>
              <a:ext uri="{FF2B5EF4-FFF2-40B4-BE49-F238E27FC236}">
                <a16:creationId xmlns:a16="http://schemas.microsoft.com/office/drawing/2014/main" id="{BC592B23-FFD9-4A26-95AD-5400054C84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92526" y="4530725"/>
          <a:ext cx="2570163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939600" imgH="812520" progId="Equation.3">
                  <p:embed/>
                </p:oleObj>
              </mc:Choice>
              <mc:Fallback>
                <p:oleObj name="Equation" r:id="rId17" imgW="939600" imgH="81252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6" y="4530725"/>
                        <a:ext cx="2570163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14" name="Freeform 46">
            <a:extLst>
              <a:ext uri="{FF2B5EF4-FFF2-40B4-BE49-F238E27FC236}">
                <a16:creationId xmlns:a16="http://schemas.microsoft.com/office/drawing/2014/main" id="{3FBE022A-99D9-4FDB-88BC-AE12D305E443}"/>
              </a:ext>
            </a:extLst>
          </p:cNvPr>
          <p:cNvSpPr>
            <a:spLocks/>
          </p:cNvSpPr>
          <p:nvPr/>
        </p:nvSpPr>
        <p:spPr bwMode="auto">
          <a:xfrm>
            <a:off x="3324225" y="2944814"/>
            <a:ext cx="5791200" cy="962025"/>
          </a:xfrm>
          <a:custGeom>
            <a:avLst/>
            <a:gdLst>
              <a:gd name="T0" fmla="*/ 0 w 3648"/>
              <a:gd name="T1" fmla="*/ 0 h 1164"/>
              <a:gd name="T2" fmla="*/ 476250 w 3648"/>
              <a:gd name="T3" fmla="*/ 64466 h 1164"/>
              <a:gd name="T4" fmla="*/ 723900 w 3648"/>
              <a:gd name="T5" fmla="*/ 143808 h 1164"/>
              <a:gd name="T6" fmla="*/ 971550 w 3648"/>
              <a:gd name="T7" fmla="*/ 242986 h 1164"/>
              <a:gd name="T8" fmla="*/ 1447800 w 3648"/>
              <a:gd name="T9" fmla="*/ 485971 h 1164"/>
              <a:gd name="T10" fmla="*/ 1943100 w 3648"/>
              <a:gd name="T11" fmla="*/ 723998 h 1164"/>
              <a:gd name="T12" fmla="*/ 2181225 w 3648"/>
              <a:gd name="T13" fmla="*/ 823176 h 1164"/>
              <a:gd name="T14" fmla="*/ 2428875 w 3648"/>
              <a:gd name="T15" fmla="*/ 902518 h 1164"/>
              <a:gd name="T16" fmla="*/ 2895600 w 3648"/>
              <a:gd name="T17" fmla="*/ 962025 h 1164"/>
              <a:gd name="T18" fmla="*/ 3381376 w 3648"/>
              <a:gd name="T19" fmla="*/ 902518 h 1164"/>
              <a:gd name="T20" fmla="*/ 3619501 w 3648"/>
              <a:gd name="T21" fmla="*/ 828135 h 1164"/>
              <a:gd name="T22" fmla="*/ 3867151 w 3648"/>
              <a:gd name="T23" fmla="*/ 728957 h 1164"/>
              <a:gd name="T24" fmla="*/ 4343400 w 3648"/>
              <a:gd name="T25" fmla="*/ 485971 h 1164"/>
              <a:gd name="T26" fmla="*/ 4838700 w 3648"/>
              <a:gd name="T27" fmla="*/ 242986 h 1164"/>
              <a:gd name="T28" fmla="*/ 5057775 w 3648"/>
              <a:gd name="T29" fmla="*/ 143808 h 1164"/>
              <a:gd name="T30" fmla="*/ 5314950 w 3648"/>
              <a:gd name="T31" fmla="*/ 64466 h 1164"/>
              <a:gd name="T32" fmla="*/ 5791200 w 3648"/>
              <a:gd name="T33" fmla="*/ 4959 h 11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48"/>
              <a:gd name="T52" fmla="*/ 0 h 1164"/>
              <a:gd name="T53" fmla="*/ 3648 w 3648"/>
              <a:gd name="T54" fmla="*/ 1164 h 11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48" h="1164">
                <a:moveTo>
                  <a:pt x="0" y="0"/>
                </a:moveTo>
                <a:cubicBezTo>
                  <a:pt x="112" y="24"/>
                  <a:pt x="224" y="49"/>
                  <a:pt x="300" y="78"/>
                </a:cubicBezTo>
                <a:cubicBezTo>
                  <a:pt x="376" y="107"/>
                  <a:pt x="404" y="138"/>
                  <a:pt x="456" y="174"/>
                </a:cubicBezTo>
                <a:cubicBezTo>
                  <a:pt x="508" y="210"/>
                  <a:pt x="536" y="225"/>
                  <a:pt x="612" y="294"/>
                </a:cubicBezTo>
                <a:cubicBezTo>
                  <a:pt x="688" y="363"/>
                  <a:pt x="810" y="491"/>
                  <a:pt x="912" y="588"/>
                </a:cubicBezTo>
                <a:cubicBezTo>
                  <a:pt x="1014" y="685"/>
                  <a:pt x="1147" y="808"/>
                  <a:pt x="1224" y="876"/>
                </a:cubicBezTo>
                <a:cubicBezTo>
                  <a:pt x="1301" y="944"/>
                  <a:pt x="1323" y="960"/>
                  <a:pt x="1374" y="996"/>
                </a:cubicBezTo>
                <a:cubicBezTo>
                  <a:pt x="1425" y="1032"/>
                  <a:pt x="1455" y="1064"/>
                  <a:pt x="1530" y="1092"/>
                </a:cubicBezTo>
                <a:cubicBezTo>
                  <a:pt x="1605" y="1120"/>
                  <a:pt x="1724" y="1164"/>
                  <a:pt x="1824" y="1164"/>
                </a:cubicBezTo>
                <a:cubicBezTo>
                  <a:pt x="1924" y="1164"/>
                  <a:pt x="2054" y="1119"/>
                  <a:pt x="2130" y="1092"/>
                </a:cubicBezTo>
                <a:cubicBezTo>
                  <a:pt x="2206" y="1065"/>
                  <a:pt x="2229" y="1037"/>
                  <a:pt x="2280" y="1002"/>
                </a:cubicBezTo>
                <a:cubicBezTo>
                  <a:pt x="2331" y="967"/>
                  <a:pt x="2360" y="951"/>
                  <a:pt x="2436" y="882"/>
                </a:cubicBezTo>
                <a:cubicBezTo>
                  <a:pt x="2512" y="813"/>
                  <a:pt x="2634" y="686"/>
                  <a:pt x="2736" y="588"/>
                </a:cubicBezTo>
                <a:cubicBezTo>
                  <a:pt x="2838" y="490"/>
                  <a:pt x="2973" y="363"/>
                  <a:pt x="3048" y="294"/>
                </a:cubicBezTo>
                <a:cubicBezTo>
                  <a:pt x="3123" y="225"/>
                  <a:pt x="3136" y="210"/>
                  <a:pt x="3186" y="174"/>
                </a:cubicBezTo>
                <a:cubicBezTo>
                  <a:pt x="3236" y="138"/>
                  <a:pt x="3271" y="106"/>
                  <a:pt x="3348" y="78"/>
                </a:cubicBezTo>
                <a:cubicBezTo>
                  <a:pt x="3425" y="50"/>
                  <a:pt x="3536" y="28"/>
                  <a:pt x="3648" y="6"/>
                </a:cubicBezTo>
              </a:path>
            </a:pathLst>
          </a:custGeom>
          <a:noFill/>
          <a:ln w="952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3" name="Freeform 47">
            <a:extLst>
              <a:ext uri="{FF2B5EF4-FFF2-40B4-BE49-F238E27FC236}">
                <a16:creationId xmlns:a16="http://schemas.microsoft.com/office/drawing/2014/main" id="{60838347-F9C9-4FBE-AA5E-50A45137FA37}"/>
              </a:ext>
            </a:extLst>
          </p:cNvPr>
          <p:cNvSpPr>
            <a:spLocks/>
          </p:cNvSpPr>
          <p:nvPr/>
        </p:nvSpPr>
        <p:spPr bwMode="auto">
          <a:xfrm>
            <a:off x="3333750" y="2489200"/>
            <a:ext cx="5791200" cy="1847850"/>
          </a:xfrm>
          <a:custGeom>
            <a:avLst/>
            <a:gdLst>
              <a:gd name="T0" fmla="*/ 0 w 3648"/>
              <a:gd name="T1" fmla="*/ 0 h 1164"/>
              <a:gd name="T2" fmla="*/ 476250 w 3648"/>
              <a:gd name="T3" fmla="*/ 123825 h 1164"/>
              <a:gd name="T4" fmla="*/ 723900 w 3648"/>
              <a:gd name="T5" fmla="*/ 276225 h 1164"/>
              <a:gd name="T6" fmla="*/ 971550 w 3648"/>
              <a:gd name="T7" fmla="*/ 466725 h 1164"/>
              <a:gd name="T8" fmla="*/ 1447800 w 3648"/>
              <a:gd name="T9" fmla="*/ 933450 h 1164"/>
              <a:gd name="T10" fmla="*/ 1943100 w 3648"/>
              <a:gd name="T11" fmla="*/ 1390650 h 1164"/>
              <a:gd name="T12" fmla="*/ 2181225 w 3648"/>
              <a:gd name="T13" fmla="*/ 1581150 h 1164"/>
              <a:gd name="T14" fmla="*/ 2428875 w 3648"/>
              <a:gd name="T15" fmla="*/ 1733550 h 1164"/>
              <a:gd name="T16" fmla="*/ 2895600 w 3648"/>
              <a:gd name="T17" fmla="*/ 1847850 h 1164"/>
              <a:gd name="T18" fmla="*/ 3381376 w 3648"/>
              <a:gd name="T19" fmla="*/ 1733550 h 1164"/>
              <a:gd name="T20" fmla="*/ 3619501 w 3648"/>
              <a:gd name="T21" fmla="*/ 1590675 h 1164"/>
              <a:gd name="T22" fmla="*/ 3867151 w 3648"/>
              <a:gd name="T23" fmla="*/ 1400175 h 1164"/>
              <a:gd name="T24" fmla="*/ 4343400 w 3648"/>
              <a:gd name="T25" fmla="*/ 933450 h 1164"/>
              <a:gd name="T26" fmla="*/ 4838700 w 3648"/>
              <a:gd name="T27" fmla="*/ 466725 h 1164"/>
              <a:gd name="T28" fmla="*/ 5057775 w 3648"/>
              <a:gd name="T29" fmla="*/ 276225 h 1164"/>
              <a:gd name="T30" fmla="*/ 5314950 w 3648"/>
              <a:gd name="T31" fmla="*/ 123825 h 1164"/>
              <a:gd name="T32" fmla="*/ 5791200 w 3648"/>
              <a:gd name="T33" fmla="*/ 9525 h 11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48"/>
              <a:gd name="T52" fmla="*/ 0 h 1164"/>
              <a:gd name="T53" fmla="*/ 3648 w 3648"/>
              <a:gd name="T54" fmla="*/ 1164 h 11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48" h="1164">
                <a:moveTo>
                  <a:pt x="0" y="0"/>
                </a:moveTo>
                <a:cubicBezTo>
                  <a:pt x="112" y="24"/>
                  <a:pt x="224" y="49"/>
                  <a:pt x="300" y="78"/>
                </a:cubicBezTo>
                <a:cubicBezTo>
                  <a:pt x="376" y="107"/>
                  <a:pt x="404" y="138"/>
                  <a:pt x="456" y="174"/>
                </a:cubicBezTo>
                <a:cubicBezTo>
                  <a:pt x="508" y="210"/>
                  <a:pt x="536" y="225"/>
                  <a:pt x="612" y="294"/>
                </a:cubicBezTo>
                <a:cubicBezTo>
                  <a:pt x="688" y="363"/>
                  <a:pt x="810" y="491"/>
                  <a:pt x="912" y="588"/>
                </a:cubicBezTo>
                <a:cubicBezTo>
                  <a:pt x="1014" y="685"/>
                  <a:pt x="1147" y="808"/>
                  <a:pt x="1224" y="876"/>
                </a:cubicBezTo>
                <a:cubicBezTo>
                  <a:pt x="1301" y="944"/>
                  <a:pt x="1323" y="960"/>
                  <a:pt x="1374" y="996"/>
                </a:cubicBezTo>
                <a:cubicBezTo>
                  <a:pt x="1425" y="1032"/>
                  <a:pt x="1455" y="1064"/>
                  <a:pt x="1530" y="1092"/>
                </a:cubicBezTo>
                <a:cubicBezTo>
                  <a:pt x="1605" y="1120"/>
                  <a:pt x="1724" y="1164"/>
                  <a:pt x="1824" y="1164"/>
                </a:cubicBezTo>
                <a:cubicBezTo>
                  <a:pt x="1924" y="1164"/>
                  <a:pt x="2054" y="1119"/>
                  <a:pt x="2130" y="1092"/>
                </a:cubicBezTo>
                <a:cubicBezTo>
                  <a:pt x="2206" y="1065"/>
                  <a:pt x="2229" y="1037"/>
                  <a:pt x="2280" y="1002"/>
                </a:cubicBezTo>
                <a:cubicBezTo>
                  <a:pt x="2331" y="967"/>
                  <a:pt x="2360" y="951"/>
                  <a:pt x="2436" y="882"/>
                </a:cubicBezTo>
                <a:cubicBezTo>
                  <a:pt x="2512" y="813"/>
                  <a:pt x="2634" y="686"/>
                  <a:pt x="2736" y="588"/>
                </a:cubicBezTo>
                <a:cubicBezTo>
                  <a:pt x="2838" y="490"/>
                  <a:pt x="2973" y="363"/>
                  <a:pt x="3048" y="294"/>
                </a:cubicBezTo>
                <a:cubicBezTo>
                  <a:pt x="3123" y="225"/>
                  <a:pt x="3136" y="210"/>
                  <a:pt x="3186" y="174"/>
                </a:cubicBezTo>
                <a:cubicBezTo>
                  <a:pt x="3236" y="138"/>
                  <a:pt x="3271" y="106"/>
                  <a:pt x="3348" y="78"/>
                </a:cubicBezTo>
                <a:cubicBezTo>
                  <a:pt x="3425" y="50"/>
                  <a:pt x="3536" y="28"/>
                  <a:pt x="3648" y="6"/>
                </a:cubicBezTo>
              </a:path>
            </a:pathLst>
          </a:custGeom>
          <a:noFill/>
          <a:ln w="9525">
            <a:solidFill>
              <a:srgbClr val="00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16" name="Text Box 48">
            <a:extLst>
              <a:ext uri="{FF2B5EF4-FFF2-40B4-BE49-F238E27FC236}">
                <a16:creationId xmlns:a16="http://schemas.microsoft.com/office/drawing/2014/main" id="{76FD92B2-C045-43F2-B98E-E6B8A1585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051" y="5675314"/>
            <a:ext cx="2511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CC0099"/>
                </a:solidFill>
              </a:rPr>
              <a:t>A = ½ , half as tall</a:t>
            </a:r>
          </a:p>
        </p:txBody>
      </p:sp>
      <p:sp>
        <p:nvSpPr>
          <p:cNvPr id="19505" name="Text Box 49">
            <a:extLst>
              <a:ext uri="{FF2B5EF4-FFF2-40B4-BE49-F238E27FC236}">
                <a16:creationId xmlns:a16="http://schemas.microsoft.com/office/drawing/2014/main" id="{F38792CB-C9D2-41A1-A83A-F15F8D1C5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289" y="1152526"/>
            <a:ext cx="23066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>
                <a:solidFill>
                  <a:srgbClr val="00FFCC"/>
                </a:solidFill>
              </a:rPr>
              <a:t>f </a:t>
            </a:r>
            <a:r>
              <a:rPr lang="en-US" altLang="en-US">
                <a:solidFill>
                  <a:srgbClr val="00FFCC"/>
                </a:solidFill>
              </a:rPr>
              <a:t>( </a:t>
            </a:r>
            <a:r>
              <a:rPr lang="en-US" altLang="en-US" i="1">
                <a:solidFill>
                  <a:srgbClr val="00FFCC"/>
                </a:solidFill>
              </a:rPr>
              <a:t>x</a:t>
            </a:r>
            <a:r>
              <a:rPr lang="en-US" altLang="en-US">
                <a:solidFill>
                  <a:srgbClr val="00FFCC"/>
                </a:solidFill>
              </a:rPr>
              <a:t> ) = cos </a:t>
            </a:r>
            <a:r>
              <a:rPr lang="en-US" altLang="en-US" i="1">
                <a:solidFill>
                  <a:srgbClr val="00FFCC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8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C 3.61111E-6 0.07477 -0.04514 0.13657 -0.10191 0.13657 C -0.15799 0.13657 -0.20417 0.07477 -0.20417 1.48148E-6 C -0.20417 -0.0757 -0.15799 -0.13611 -0.10191 -0.13611 C -0.04514 -0.13611 3.61111E-6 -0.0757 3.61111E-6 1.48148E-6 Z " pathEditMode="relative" rAng="5400000" ptsTypes="fffff">
                                      <p:cBhvr>
                                        <p:cTn id="20" dur="10000" spd="-1000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6543 C 0.01927 0.06797 0.03871 0.07098 0.05208 0.07445 C 0.06545 0.07791 0.07118 0.08138 0.08021 0.08554 C 0.08923 0.08994 0.09323 0.09179 0.10625 0.09965 C 0.11927 0.10751 0.14062 0.12208 0.15833 0.13341 C 0.17604 0.14474 0.19913 0.15953 0.2125 0.16786 C 0.22587 0.17595 0.22969 0.17757 0.23854 0.18173 C 0.24739 0.18612 0.2526 0.18982 0.26562 0.19306 C 0.27864 0.1963 0.29948 0.20161 0.31666 0.20161 C 0.33385 0.20161 0.35555 0.1963 0.36875 0.19306 C 0.38194 0.18982 0.3868 0.18612 0.39583 0.18173 C 0.40486 0.17757 0.40989 0.17595 0.42291 0.16786 C 0.43594 0.15953 0.45625 0.14474 0.47396 0.13341 C 0.49166 0.12208 0.5158 0.10751 0.52916 0.09965 C 0.54253 0.09179 0.54548 0.08994 0.55416 0.08554 C 0.56285 0.08138 0.56771 0.07768 0.58125 0.07445 C 0.59479 0.07098 0.6151 0.06843 0.63541 0.06589 " pathEditMode="relative" rAng="0" ptsTypes="aaaaaaaaaaaaaaaaA">
                                      <p:cBhvr>
                                        <p:cTn id="22" dur="100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71" y="67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3" grpId="0" animBg="1"/>
      <p:bldP spid="58404" grpId="0" animBg="1"/>
      <p:bldP spid="584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4">
            <a:extLst>
              <a:ext uri="{FF2B5EF4-FFF2-40B4-BE49-F238E27FC236}">
                <a16:creationId xmlns:a16="http://schemas.microsoft.com/office/drawing/2014/main" id="{F1480B87-AACA-481D-BB4D-1E5A6485FD3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267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47" name="AutoShape 5">
            <a:extLst>
              <a:ext uri="{FF2B5EF4-FFF2-40B4-BE49-F238E27FC236}">
                <a16:creationId xmlns:a16="http://schemas.microsoft.com/office/drawing/2014/main" id="{15ADC1D2-3127-4C03-A956-BF224C732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352800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48" name="AutoShape 6">
            <a:extLst>
              <a:ext uri="{FF2B5EF4-FFF2-40B4-BE49-F238E27FC236}">
                <a16:creationId xmlns:a16="http://schemas.microsoft.com/office/drawing/2014/main" id="{7CDA8F34-9FEC-4E03-A260-5A2838C49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352800"/>
            <a:ext cx="152400" cy="152400"/>
          </a:xfrm>
          <a:prstGeom prst="flowChartConnector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id="{A488F770-ABB8-42DD-B446-9AF1B92BA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352800"/>
            <a:ext cx="152400" cy="152400"/>
          </a:xfrm>
          <a:prstGeom prst="flowChartConnector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Arc 8">
            <a:extLst>
              <a:ext uri="{FF2B5EF4-FFF2-40B4-BE49-F238E27FC236}">
                <a16:creationId xmlns:a16="http://schemas.microsoft.com/office/drawing/2014/main" id="{29D3636F-575C-4AAA-BD7A-CF3E9FE6DBDD}"/>
              </a:ext>
            </a:extLst>
          </p:cNvPr>
          <p:cNvSpPr>
            <a:spLocks/>
          </p:cNvSpPr>
          <p:nvPr/>
        </p:nvSpPr>
        <p:spPr bwMode="auto">
          <a:xfrm>
            <a:off x="6096000" y="1862138"/>
            <a:ext cx="1828800" cy="1566862"/>
          </a:xfrm>
          <a:custGeom>
            <a:avLst/>
            <a:gdLst>
              <a:gd name="T0" fmla="*/ 79784779 w 21600"/>
              <a:gd name="T1" fmla="*/ 0 h 18512"/>
              <a:gd name="T2" fmla="*/ 154838386 w 21600"/>
              <a:gd name="T3" fmla="*/ 132619721 h 18512"/>
              <a:gd name="T4" fmla="*/ 0 w 21600"/>
              <a:gd name="T5" fmla="*/ 132619721 h 18512"/>
              <a:gd name="T6" fmla="*/ 0 60000 65536"/>
              <a:gd name="T7" fmla="*/ 0 60000 65536"/>
              <a:gd name="T8" fmla="*/ 0 60000 65536"/>
              <a:gd name="T9" fmla="*/ 0 w 21600"/>
              <a:gd name="T10" fmla="*/ 0 h 18512"/>
              <a:gd name="T11" fmla="*/ 21600 w 21600"/>
              <a:gd name="T12" fmla="*/ 18512 h 185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512" fill="none" extrusionOk="0">
                <a:moveTo>
                  <a:pt x="11129" y="0"/>
                </a:moveTo>
                <a:cubicBezTo>
                  <a:pt x="17626" y="3906"/>
                  <a:pt x="21600" y="10931"/>
                  <a:pt x="21600" y="18512"/>
                </a:cubicBezTo>
              </a:path>
              <a:path w="21600" h="18512" stroke="0" extrusionOk="0">
                <a:moveTo>
                  <a:pt x="11129" y="0"/>
                </a:moveTo>
                <a:cubicBezTo>
                  <a:pt x="17626" y="3906"/>
                  <a:pt x="21600" y="10931"/>
                  <a:pt x="21600" y="18512"/>
                </a:cubicBezTo>
                <a:lnTo>
                  <a:pt x="0" y="18512"/>
                </a:lnTo>
                <a:close/>
              </a:path>
            </a:pathLst>
          </a:custGeom>
          <a:solidFill>
            <a:srgbClr val="00FF00">
              <a:alpha val="25098"/>
            </a:srgbClr>
          </a:solidFill>
          <a:ln w="38100">
            <a:solidFill>
              <a:srgbClr val="00FF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89763358-009C-4C9F-9A5F-4E61CC8B5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849564"/>
            <a:ext cx="3352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+ </a:t>
            </a:r>
            <a:r>
              <a:rPr lang="en-US" altLang="en-US"/>
              <a:t>Counter clockwise</a:t>
            </a:r>
            <a:endParaRPr lang="en-US" altLang="en-US" sz="3200"/>
          </a:p>
        </p:txBody>
      </p:sp>
      <p:sp>
        <p:nvSpPr>
          <p:cNvPr id="31752" name="Arc 12">
            <a:extLst>
              <a:ext uri="{FF2B5EF4-FFF2-40B4-BE49-F238E27FC236}">
                <a16:creationId xmlns:a16="http://schemas.microsoft.com/office/drawing/2014/main" id="{E9B7890D-4487-4E4A-BCCC-1AEEF75011F6}"/>
              </a:ext>
            </a:extLst>
          </p:cNvPr>
          <p:cNvSpPr>
            <a:spLocks/>
          </p:cNvSpPr>
          <p:nvPr/>
        </p:nvSpPr>
        <p:spPr bwMode="auto">
          <a:xfrm rot="5400000">
            <a:off x="6490494" y="3036094"/>
            <a:ext cx="1039812" cy="1828800"/>
          </a:xfrm>
          <a:custGeom>
            <a:avLst/>
            <a:gdLst>
              <a:gd name="T0" fmla="*/ 0 w 12289"/>
              <a:gd name="T1" fmla="*/ 0 h 21600"/>
              <a:gd name="T2" fmla="*/ 87981846 w 12289"/>
              <a:gd name="T3" fmla="*/ 27505322 h 21600"/>
              <a:gd name="T4" fmla="*/ 0 w 12289"/>
              <a:gd name="T5" fmla="*/ 154838386 h 21600"/>
              <a:gd name="T6" fmla="*/ 0 60000 65536"/>
              <a:gd name="T7" fmla="*/ 0 60000 65536"/>
              <a:gd name="T8" fmla="*/ 0 60000 65536"/>
              <a:gd name="T9" fmla="*/ 0 w 12289"/>
              <a:gd name="T10" fmla="*/ 0 h 21600"/>
              <a:gd name="T11" fmla="*/ 12289 w 122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289" h="21600" fill="none" extrusionOk="0">
                <a:moveTo>
                  <a:pt x="-1" y="0"/>
                </a:moveTo>
                <a:cubicBezTo>
                  <a:pt x="4391" y="0"/>
                  <a:pt x="8678" y="1338"/>
                  <a:pt x="12289" y="3836"/>
                </a:cubicBezTo>
              </a:path>
              <a:path w="12289" h="21600" stroke="0" extrusionOk="0">
                <a:moveTo>
                  <a:pt x="-1" y="0"/>
                </a:moveTo>
                <a:cubicBezTo>
                  <a:pt x="4391" y="0"/>
                  <a:pt x="8678" y="1338"/>
                  <a:pt x="12289" y="3836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Arc 13">
            <a:extLst>
              <a:ext uri="{FF2B5EF4-FFF2-40B4-BE49-F238E27FC236}">
                <a16:creationId xmlns:a16="http://schemas.microsoft.com/office/drawing/2014/main" id="{D3E57999-FE95-4D3A-9FB1-9722FC5CACA7}"/>
              </a:ext>
            </a:extLst>
          </p:cNvPr>
          <p:cNvSpPr>
            <a:spLocks/>
          </p:cNvSpPr>
          <p:nvPr/>
        </p:nvSpPr>
        <p:spPr bwMode="auto">
          <a:xfrm rot="5400000">
            <a:off x="6390482" y="3161507"/>
            <a:ext cx="1265237" cy="1828800"/>
          </a:xfrm>
          <a:custGeom>
            <a:avLst/>
            <a:gdLst>
              <a:gd name="T0" fmla="*/ 0 w 14929"/>
              <a:gd name="T1" fmla="*/ 0 h 21600"/>
              <a:gd name="T2" fmla="*/ 107229210 w 14929"/>
              <a:gd name="T3" fmla="*/ 42931837 h 21600"/>
              <a:gd name="T4" fmla="*/ 0 w 14929"/>
              <a:gd name="T5" fmla="*/ 154838386 h 21600"/>
              <a:gd name="T6" fmla="*/ 0 60000 65536"/>
              <a:gd name="T7" fmla="*/ 0 60000 65536"/>
              <a:gd name="T8" fmla="*/ 0 60000 65536"/>
              <a:gd name="T9" fmla="*/ 0 w 14929"/>
              <a:gd name="T10" fmla="*/ 0 h 21600"/>
              <a:gd name="T11" fmla="*/ 14929 w 1492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929" h="21600" fill="none" extrusionOk="0">
                <a:moveTo>
                  <a:pt x="-1" y="0"/>
                </a:moveTo>
                <a:cubicBezTo>
                  <a:pt x="5561" y="0"/>
                  <a:pt x="10909" y="2145"/>
                  <a:pt x="14928" y="5989"/>
                </a:cubicBezTo>
              </a:path>
              <a:path w="14929" h="21600" stroke="0" extrusionOk="0">
                <a:moveTo>
                  <a:pt x="-1" y="0"/>
                </a:moveTo>
                <a:cubicBezTo>
                  <a:pt x="5561" y="0"/>
                  <a:pt x="10909" y="2145"/>
                  <a:pt x="14928" y="5989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FF0000">
              <a:alpha val="25098"/>
            </a:srgbClr>
          </a:solidFill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56551954-C720-428A-ADDE-CC81D906B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29000"/>
            <a:ext cx="152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-</a:t>
            </a:r>
            <a:r>
              <a:rPr lang="en-US" altLang="en-US" sz="2400"/>
              <a:t> </a:t>
            </a:r>
            <a:r>
              <a:rPr lang="en-US" altLang="en-US"/>
              <a:t>clockwise</a:t>
            </a:r>
            <a:endParaRPr lang="en-US" altLang="en-US" sz="2400"/>
          </a:p>
        </p:txBody>
      </p:sp>
      <p:sp>
        <p:nvSpPr>
          <p:cNvPr id="31755" name="Line 16">
            <a:extLst>
              <a:ext uri="{FF2B5EF4-FFF2-40B4-BE49-F238E27FC236}">
                <a16:creationId xmlns:a16="http://schemas.microsoft.com/office/drawing/2014/main" id="{6FC8B7FD-4345-4143-856C-BFB6D8C442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17">
            <a:extLst>
              <a:ext uri="{FF2B5EF4-FFF2-40B4-BE49-F238E27FC236}">
                <a16:creationId xmlns:a16="http://schemas.microsoft.com/office/drawing/2014/main" id="{7595D7DB-27A0-45B0-BEAA-A89A263C4F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1" y="1854200"/>
            <a:ext cx="944563" cy="1574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Line 18">
            <a:extLst>
              <a:ext uri="{FF2B5EF4-FFF2-40B4-BE49-F238E27FC236}">
                <a16:creationId xmlns:a16="http://schemas.microsoft.com/office/drawing/2014/main" id="{A5067BED-3A39-443A-BED7-5CD952B25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137160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Text Box 19">
            <a:extLst>
              <a:ext uri="{FF2B5EF4-FFF2-40B4-BE49-F238E27FC236}">
                <a16:creationId xmlns:a16="http://schemas.microsoft.com/office/drawing/2014/main" id="{E449554D-9B41-4CF7-9942-5080CF48E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3244851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Initial Ray</a:t>
            </a:r>
          </a:p>
        </p:txBody>
      </p:sp>
      <p:sp>
        <p:nvSpPr>
          <p:cNvPr id="2068" name="Text Box 20">
            <a:extLst>
              <a:ext uri="{FF2B5EF4-FFF2-40B4-BE49-F238E27FC236}">
                <a16:creationId xmlns:a16="http://schemas.microsoft.com/office/drawing/2014/main" id="{6295BACB-5A97-4C6F-899F-C2E8570C5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219201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00FF00"/>
                </a:solidFill>
              </a:rPr>
              <a:t>Terminal Ray</a:t>
            </a:r>
          </a:p>
        </p:txBody>
      </p:sp>
      <p:sp>
        <p:nvSpPr>
          <p:cNvPr id="2069" name="Text Box 21">
            <a:extLst>
              <a:ext uri="{FF2B5EF4-FFF2-40B4-BE49-F238E27FC236}">
                <a16:creationId xmlns:a16="http://schemas.microsoft.com/office/drawing/2014/main" id="{62AB653F-ABF2-4A6A-97FB-229B28D5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953001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FF0000"/>
                </a:solidFill>
              </a:rPr>
              <a:t>Terminal Ray</a:t>
            </a:r>
          </a:p>
        </p:txBody>
      </p:sp>
      <p:sp>
        <p:nvSpPr>
          <p:cNvPr id="2070" name="AutoShape 22">
            <a:extLst>
              <a:ext uri="{FF2B5EF4-FFF2-40B4-BE49-F238E27FC236}">
                <a16:creationId xmlns:a16="http://schemas.microsoft.com/office/drawing/2014/main" id="{B9285485-6673-4CBB-8BB2-03DC4C6F2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352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2" name="Text Box 23">
            <a:extLst>
              <a:ext uri="{FF2B5EF4-FFF2-40B4-BE49-F238E27FC236}">
                <a16:creationId xmlns:a16="http://schemas.microsoft.com/office/drawing/2014/main" id="{1836A2F0-74DD-459A-9025-D9D8C180A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2286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Definition of an angle</a:t>
            </a:r>
          </a:p>
        </p:txBody>
      </p:sp>
      <p:sp>
        <p:nvSpPr>
          <p:cNvPr id="31763" name="Line 24">
            <a:extLst>
              <a:ext uri="{FF2B5EF4-FFF2-40B4-BE49-F238E27FC236}">
                <a16:creationId xmlns:a16="http://schemas.microsoft.com/office/drawing/2014/main" id="{AF5EB169-1A8B-4D46-9523-62257947AF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371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5">
            <a:extLst>
              <a:ext uri="{FF2B5EF4-FFF2-40B4-BE49-F238E27FC236}">
                <a16:creationId xmlns:a16="http://schemas.microsoft.com/office/drawing/2014/main" id="{D532BDDB-D612-42CC-98D9-2174908B5D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416 L -0.00365 -0.04994 L -0.0092 -0.07954 C -0.01128 -0.09641 -0.01875 -0.11584 -0.02726 -0.13595 C -0.03733 -0.15884 -0.04722 -0.17711 -0.05642 -0.18774 L -0.07587 -0.21179 L -0.1 -0.23306 " pathEditMode="relative" rAng="0" ptsTypes="FAffFAF">
                                      <p:cBhvr>
                                        <p:cTn id="23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83" y="-1144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37 L -0.00278 0.05278 C -0.00469 0.06389 -0.00712 0.07894 -0.01181 0.09444 C -0.01753 0.11227 -0.02274 0.1294 -0.02778 0.13981 L -0.05139 0.18241 " pathEditMode="relative" rAng="0" ptsTypes="FffFF">
                                      <p:cBhvr>
                                        <p:cTn id="74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9" y="8935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5" grpId="1" animBg="1"/>
      <p:bldP spid="2057" grpId="0"/>
      <p:bldP spid="2057" grpId="1"/>
      <p:bldP spid="2062" grpId="0"/>
      <p:bldP spid="2067" grpId="0"/>
      <p:bldP spid="2068" grpId="0"/>
      <p:bldP spid="2068" grpId="1"/>
      <p:bldP spid="2069" grpId="0"/>
      <p:bldP spid="2070" grpId="0" animBg="1"/>
      <p:bldP spid="2070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1" name="Oval 2">
            <a:extLst>
              <a:ext uri="{FF2B5EF4-FFF2-40B4-BE49-F238E27FC236}">
                <a16:creationId xmlns:a16="http://schemas.microsoft.com/office/drawing/2014/main" id="{DC951D0C-223A-4F06-8825-DA3D20061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6" y="2506664"/>
            <a:ext cx="1844675" cy="18446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2" name="Line 3">
            <a:extLst>
              <a:ext uri="{FF2B5EF4-FFF2-40B4-BE49-F238E27FC236}">
                <a16:creationId xmlns:a16="http://schemas.microsoft.com/office/drawing/2014/main" id="{E5E4F8F6-39F0-4568-A6C4-0C523F94A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4290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4">
            <a:extLst>
              <a:ext uri="{FF2B5EF4-FFF2-40B4-BE49-F238E27FC236}">
                <a16:creationId xmlns:a16="http://schemas.microsoft.com/office/drawing/2014/main" id="{8414AF51-2CD4-44F7-8A8F-56509B3EE4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0575" y="663575"/>
            <a:ext cx="0" cy="568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5">
            <a:extLst>
              <a:ext uri="{FF2B5EF4-FFF2-40B4-BE49-F238E27FC236}">
                <a16:creationId xmlns:a16="http://schemas.microsoft.com/office/drawing/2014/main" id="{301D6C32-E54B-4856-8406-D5286E205A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5066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6">
            <a:extLst>
              <a:ext uri="{FF2B5EF4-FFF2-40B4-BE49-F238E27FC236}">
                <a16:creationId xmlns:a16="http://schemas.microsoft.com/office/drawing/2014/main" id="{AF00ACED-13A0-4C7F-9F6D-78B8474B6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3513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7">
            <a:extLst>
              <a:ext uri="{FF2B5EF4-FFF2-40B4-BE49-F238E27FC236}">
                <a16:creationId xmlns:a16="http://schemas.microsoft.com/office/drawing/2014/main" id="{56EC5290-2B33-4393-8A50-0CCDB8809A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4125" y="296068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8">
            <a:extLst>
              <a:ext uri="{FF2B5EF4-FFF2-40B4-BE49-F238E27FC236}">
                <a16:creationId xmlns:a16="http://schemas.microsoft.com/office/drawing/2014/main" id="{13D2AA1D-3183-49C5-82C7-A84BA465A1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24125" y="296703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9">
            <a:extLst>
              <a:ext uri="{FF2B5EF4-FFF2-40B4-BE49-F238E27FC236}">
                <a16:creationId xmlns:a16="http://schemas.microsoft.com/office/drawing/2014/main" id="{69DBD736-53B5-43C6-8C23-C6AEEAB05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1314" y="2622550"/>
            <a:ext cx="922337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0">
            <a:extLst>
              <a:ext uri="{FF2B5EF4-FFF2-40B4-BE49-F238E27FC236}">
                <a16:creationId xmlns:a16="http://schemas.microsoft.com/office/drawing/2014/main" id="{786E7B4A-86BA-4BD9-A0DF-D0C1E5C79A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0200" y="2622550"/>
            <a:ext cx="922338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1">
            <a:extLst>
              <a:ext uri="{FF2B5EF4-FFF2-40B4-BE49-F238E27FC236}">
                <a16:creationId xmlns:a16="http://schemas.microsoft.com/office/drawing/2014/main" id="{FFB9181F-A112-4EEE-A9A9-A818C43BC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12">
            <a:extLst>
              <a:ext uri="{FF2B5EF4-FFF2-40B4-BE49-F238E27FC236}">
                <a16:creationId xmlns:a16="http://schemas.microsoft.com/office/drawing/2014/main" id="{14E8B319-D909-4B5B-96A5-6421B294B5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13">
            <a:extLst>
              <a:ext uri="{FF2B5EF4-FFF2-40B4-BE49-F238E27FC236}">
                <a16:creationId xmlns:a16="http://schemas.microsoft.com/office/drawing/2014/main" id="{B73AA721-F4ED-4526-95D3-2DEA120A3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6225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14">
            <a:extLst>
              <a:ext uri="{FF2B5EF4-FFF2-40B4-BE49-F238E27FC236}">
                <a16:creationId xmlns:a16="http://schemas.microsoft.com/office/drawing/2014/main" id="{55FEAD51-FD74-4F87-9B1C-222FE73C1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2354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15">
            <a:extLst>
              <a:ext uri="{FF2B5EF4-FFF2-40B4-BE49-F238E27FC236}">
                <a16:creationId xmlns:a16="http://schemas.microsoft.com/office/drawing/2014/main" id="{AD9BF2A2-D225-4DEF-A2F0-7F54B61636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7765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16">
            <a:extLst>
              <a:ext uri="{FF2B5EF4-FFF2-40B4-BE49-F238E27FC236}">
                <a16:creationId xmlns:a16="http://schemas.microsoft.com/office/drawing/2014/main" id="{9EFB10E8-A310-4975-807C-C45174023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0814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17">
            <a:extLst>
              <a:ext uri="{FF2B5EF4-FFF2-40B4-BE49-F238E27FC236}">
                <a16:creationId xmlns:a16="http://schemas.microsoft.com/office/drawing/2014/main" id="{93B536C5-E8F7-43E9-A3EE-B9A706001B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96862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18">
            <a:extLst>
              <a:ext uri="{FF2B5EF4-FFF2-40B4-BE49-F238E27FC236}">
                <a16:creationId xmlns:a16="http://schemas.microsoft.com/office/drawing/2014/main" id="{394B2BB4-E6D4-4D8B-A28B-773DCCD28D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388937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19">
            <a:extLst>
              <a:ext uri="{FF2B5EF4-FFF2-40B4-BE49-F238E27FC236}">
                <a16:creationId xmlns:a16="http://schemas.microsoft.com/office/drawing/2014/main" id="{6F793818-FE89-4357-99F6-E8CEAC9DA3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4588" y="2419350"/>
            <a:ext cx="0" cy="199548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20">
            <a:extLst>
              <a:ext uri="{FF2B5EF4-FFF2-40B4-BE49-F238E27FC236}">
                <a16:creationId xmlns:a16="http://schemas.microsoft.com/office/drawing/2014/main" id="{952F22DA-96FF-4332-A0A0-477281AFC6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4950" y="2419350"/>
            <a:ext cx="0" cy="200025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21">
            <a:extLst>
              <a:ext uri="{FF2B5EF4-FFF2-40B4-BE49-F238E27FC236}">
                <a16:creationId xmlns:a16="http://schemas.microsoft.com/office/drawing/2014/main" id="{4551BB8A-D8DE-4149-AF49-CB7AECF76D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6788" y="2395539"/>
            <a:ext cx="0" cy="20335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Line 22">
            <a:extLst>
              <a:ext uri="{FF2B5EF4-FFF2-40B4-BE49-F238E27FC236}">
                <a16:creationId xmlns:a16="http://schemas.microsoft.com/office/drawing/2014/main" id="{8EE844B3-7E4C-4E6E-ACD3-080E9B40B9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4475" y="2335214"/>
            <a:ext cx="0" cy="2147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Line 23">
            <a:extLst>
              <a:ext uri="{FF2B5EF4-FFF2-40B4-BE49-F238E27FC236}">
                <a16:creationId xmlns:a16="http://schemas.microsoft.com/office/drawing/2014/main" id="{266F0CCA-6785-4305-8BA3-3AF08C44E6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7038" y="2411414"/>
            <a:ext cx="0" cy="20335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Line 24">
            <a:extLst>
              <a:ext uri="{FF2B5EF4-FFF2-40B4-BE49-F238E27FC236}">
                <a16:creationId xmlns:a16="http://schemas.microsoft.com/office/drawing/2014/main" id="{50359F79-32E7-487A-9F00-7DA7DAD719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0075" y="2378075"/>
            <a:ext cx="0" cy="19954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4" name="Line 25">
            <a:extLst>
              <a:ext uri="{FF2B5EF4-FFF2-40B4-BE49-F238E27FC236}">
                <a16:creationId xmlns:a16="http://schemas.microsoft.com/office/drawing/2014/main" id="{D6625991-00BD-4C5C-A9DE-DD43BCAA49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4450" y="2430464"/>
            <a:ext cx="0" cy="19954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5" name="Line 26">
            <a:extLst>
              <a:ext uri="{FF2B5EF4-FFF2-40B4-BE49-F238E27FC236}">
                <a16:creationId xmlns:a16="http://schemas.microsoft.com/office/drawing/2014/main" id="{B376A021-B01F-45EB-870A-3561CC0D93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8350" y="2430464"/>
            <a:ext cx="0" cy="19954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6" name="Line 27">
            <a:extLst>
              <a:ext uri="{FF2B5EF4-FFF2-40B4-BE49-F238E27FC236}">
                <a16:creationId xmlns:a16="http://schemas.microsoft.com/office/drawing/2014/main" id="{ACC2CFB6-DDA3-424A-81C7-60ACD760D2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3650" y="237490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Line 28">
            <a:extLst>
              <a:ext uri="{FF2B5EF4-FFF2-40B4-BE49-F238E27FC236}">
                <a16:creationId xmlns:a16="http://schemas.microsoft.com/office/drawing/2014/main" id="{DECE59A4-36E0-403F-B680-F8065E99A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053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Line 29">
            <a:extLst>
              <a:ext uri="{FF2B5EF4-FFF2-40B4-BE49-F238E27FC236}">
                <a16:creationId xmlns:a16="http://schemas.microsoft.com/office/drawing/2014/main" id="{0F4D83DB-21E7-45C2-B94D-4517E32292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20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9" name="Line 30">
            <a:extLst>
              <a:ext uri="{FF2B5EF4-FFF2-40B4-BE49-F238E27FC236}">
                <a16:creationId xmlns:a16="http://schemas.microsoft.com/office/drawing/2014/main" id="{88FA01C8-FBC4-457D-830B-2DA11B3CAE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Line 31">
            <a:extLst>
              <a:ext uri="{FF2B5EF4-FFF2-40B4-BE49-F238E27FC236}">
                <a16:creationId xmlns:a16="http://schemas.microsoft.com/office/drawing/2014/main" id="{9AAED5DB-08EA-45F5-B32D-B7E77FB47C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4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1" name="Line 32">
            <a:extLst>
              <a:ext uri="{FF2B5EF4-FFF2-40B4-BE49-F238E27FC236}">
                <a16:creationId xmlns:a16="http://schemas.microsoft.com/office/drawing/2014/main" id="{783BCDC5-752F-43B1-A8FE-BB0E96CD1C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7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Line 33">
            <a:extLst>
              <a:ext uri="{FF2B5EF4-FFF2-40B4-BE49-F238E27FC236}">
                <a16:creationId xmlns:a16="http://schemas.microsoft.com/office/drawing/2014/main" id="{ED51B7BB-5846-4C25-B8F0-21C6CF0A39A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29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3" name="Line 34">
            <a:extLst>
              <a:ext uri="{FF2B5EF4-FFF2-40B4-BE49-F238E27FC236}">
                <a16:creationId xmlns:a16="http://schemas.microsoft.com/office/drawing/2014/main" id="{E6EFDFEC-1EB5-4148-A8F3-681CE7BD7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55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AutoShape 35">
            <a:extLst>
              <a:ext uri="{FF2B5EF4-FFF2-40B4-BE49-F238E27FC236}">
                <a16:creationId xmlns:a16="http://schemas.microsoft.com/office/drawing/2014/main" id="{F1D9F14E-630B-46D5-9C58-03399ED8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384550"/>
            <a:ext cx="88900" cy="88900"/>
          </a:xfrm>
          <a:prstGeom prst="flowChartConnector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80" name="AutoShape 36">
            <a:extLst>
              <a:ext uri="{FF2B5EF4-FFF2-40B4-BE49-F238E27FC236}">
                <a16:creationId xmlns:a16="http://schemas.microsoft.com/office/drawing/2014/main" id="{9D4FEAC9-3DDC-42B3-85F9-887A6AD3A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384550"/>
            <a:ext cx="88900" cy="88900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0482" name="Object 37">
            <a:extLst>
              <a:ext uri="{FF2B5EF4-FFF2-40B4-BE49-F238E27FC236}">
                <a16:creationId xmlns:a16="http://schemas.microsoft.com/office/drawing/2014/main" id="{4ECDC691-0C3E-4B49-A1D3-2CF8520AE9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4584700"/>
          <a:ext cx="177800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77480" progId="Equation.3">
                  <p:embed/>
                </p:oleObj>
              </mc:Choice>
              <mc:Fallback>
                <p:oleObj name="Equation" r:id="rId2" imgW="126720" imgH="177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584700"/>
                        <a:ext cx="177800" cy="24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8">
            <a:extLst>
              <a:ext uri="{FF2B5EF4-FFF2-40B4-BE49-F238E27FC236}">
                <a16:creationId xmlns:a16="http://schemas.microsoft.com/office/drawing/2014/main" id="{1ACF18BC-5F01-4434-A943-C2EEDC2C0E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1" y="4522788"/>
          <a:ext cx="195263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" imgH="139680" progId="Equation.3">
                  <p:embed/>
                </p:oleObj>
              </mc:Choice>
              <mc:Fallback>
                <p:oleObj name="Equation" r:id="rId4" imgW="139680" imgH="1396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4522788"/>
                        <a:ext cx="195263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39">
            <a:extLst>
              <a:ext uri="{FF2B5EF4-FFF2-40B4-BE49-F238E27FC236}">
                <a16:creationId xmlns:a16="http://schemas.microsoft.com/office/drawing/2014/main" id="{CCF9355C-4344-4F20-B418-21BFC677E5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24939" y="4510089"/>
          <a:ext cx="3190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600" imgH="177480" progId="Equation.3">
                  <p:embed/>
                </p:oleObj>
              </mc:Choice>
              <mc:Fallback>
                <p:oleObj name="Equation" r:id="rId6" imgW="228600" imgH="177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4939" y="4510089"/>
                        <a:ext cx="3190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40">
            <a:extLst>
              <a:ext uri="{FF2B5EF4-FFF2-40B4-BE49-F238E27FC236}">
                <a16:creationId xmlns:a16="http://schemas.microsoft.com/office/drawing/2014/main" id="{1435E342-2B46-4372-A95F-2B2CDF9316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44701" y="4238626"/>
          <a:ext cx="284163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040" imgH="164880" progId="Equation.3">
                  <p:embed/>
                </p:oleObj>
              </mc:Choice>
              <mc:Fallback>
                <p:oleObj name="Equation" r:id="rId8" imgW="203040" imgH="1648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1" y="4238626"/>
                        <a:ext cx="284163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41">
            <a:extLst>
              <a:ext uri="{FF2B5EF4-FFF2-40B4-BE49-F238E27FC236}">
                <a16:creationId xmlns:a16="http://schemas.microsoft.com/office/drawing/2014/main" id="{3EE32777-227F-4CCF-9B38-E4C1B6B472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1064" y="2386014"/>
          <a:ext cx="1238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560" imgH="164880" progId="Equation.3">
                  <p:embed/>
                </p:oleObj>
              </mc:Choice>
              <mc:Fallback>
                <p:oleObj name="Equation" r:id="rId10" imgW="88560" imgH="1648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4" y="2386014"/>
                        <a:ext cx="123825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42">
            <a:extLst>
              <a:ext uri="{FF2B5EF4-FFF2-40B4-BE49-F238E27FC236}">
                <a16:creationId xmlns:a16="http://schemas.microsoft.com/office/drawing/2014/main" id="{7A76A4D7-F274-42EF-A604-23F4430845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97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77480" progId="Equation.3">
                  <p:embed/>
                </p:oleObj>
              </mc:Choice>
              <mc:Fallback>
                <p:oleObj name="Equation" r:id="rId12" imgW="126720" imgH="177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43">
            <a:extLst>
              <a:ext uri="{FF2B5EF4-FFF2-40B4-BE49-F238E27FC236}">
                <a16:creationId xmlns:a16="http://schemas.microsoft.com/office/drawing/2014/main" id="{71147E5D-28F3-42FA-BA5E-D8A4C0681D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059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59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44">
            <a:extLst>
              <a:ext uri="{FF2B5EF4-FFF2-40B4-BE49-F238E27FC236}">
                <a16:creationId xmlns:a16="http://schemas.microsoft.com/office/drawing/2014/main" id="{BDC9150C-6F56-402F-82DE-7DD2B898D4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6101" y="407989"/>
          <a:ext cx="461963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30120" imgH="177480" progId="Equation.3">
                  <p:embed/>
                </p:oleObj>
              </mc:Choice>
              <mc:Fallback>
                <p:oleObj name="Equation" r:id="rId15" imgW="330120" imgH="17748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1" y="407989"/>
                        <a:ext cx="461963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89" name="Object 45">
            <a:extLst>
              <a:ext uri="{FF2B5EF4-FFF2-40B4-BE49-F238E27FC236}">
                <a16:creationId xmlns:a16="http://schemas.microsoft.com/office/drawing/2014/main" id="{1CE733BC-D428-44A4-82EF-7792AE9087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875" y="5037139"/>
          <a:ext cx="243205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88840" imgH="431640" progId="Equation.3">
                  <p:embed/>
                </p:oleObj>
              </mc:Choice>
              <mc:Fallback>
                <p:oleObj name="Equation" r:id="rId17" imgW="888840" imgH="431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5" y="5037139"/>
                        <a:ext cx="2432050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90" name="Freeform 46">
            <a:extLst>
              <a:ext uri="{FF2B5EF4-FFF2-40B4-BE49-F238E27FC236}">
                <a16:creationId xmlns:a16="http://schemas.microsoft.com/office/drawing/2014/main" id="{F29A0EE3-509E-44D4-BFA1-6B15BE36D802}"/>
              </a:ext>
            </a:extLst>
          </p:cNvPr>
          <p:cNvSpPr>
            <a:spLocks/>
          </p:cNvSpPr>
          <p:nvPr/>
        </p:nvSpPr>
        <p:spPr bwMode="auto">
          <a:xfrm>
            <a:off x="3324226" y="1597026"/>
            <a:ext cx="5800725" cy="3660775"/>
          </a:xfrm>
          <a:custGeom>
            <a:avLst/>
            <a:gdLst>
              <a:gd name="T0" fmla="*/ 0 w 3654"/>
              <a:gd name="T1" fmla="*/ 1820904 h 1158"/>
              <a:gd name="T2" fmla="*/ 476250 w 3654"/>
              <a:gd name="T3" fmla="*/ 910452 h 1158"/>
              <a:gd name="T4" fmla="*/ 723900 w 3654"/>
              <a:gd name="T5" fmla="*/ 531097 h 1158"/>
              <a:gd name="T6" fmla="*/ 971550 w 3654"/>
              <a:gd name="T7" fmla="*/ 227613 h 1158"/>
              <a:gd name="T8" fmla="*/ 1447800 w 3654"/>
              <a:gd name="T9" fmla="*/ 0 h 1158"/>
              <a:gd name="T10" fmla="*/ 1943100 w 3654"/>
              <a:gd name="T11" fmla="*/ 227613 h 1158"/>
              <a:gd name="T12" fmla="*/ 2181225 w 3654"/>
              <a:gd name="T13" fmla="*/ 531097 h 1158"/>
              <a:gd name="T14" fmla="*/ 2428875 w 3654"/>
              <a:gd name="T15" fmla="*/ 910452 h 1158"/>
              <a:gd name="T16" fmla="*/ 2895600 w 3654"/>
              <a:gd name="T17" fmla="*/ 1820904 h 1158"/>
              <a:gd name="T18" fmla="*/ 3371851 w 3654"/>
              <a:gd name="T19" fmla="*/ 2750323 h 1158"/>
              <a:gd name="T20" fmla="*/ 3619501 w 3654"/>
              <a:gd name="T21" fmla="*/ 3129678 h 1158"/>
              <a:gd name="T22" fmla="*/ 3867151 w 3654"/>
              <a:gd name="T23" fmla="*/ 3433162 h 1158"/>
              <a:gd name="T24" fmla="*/ 4333875 w 3654"/>
              <a:gd name="T25" fmla="*/ 3660775 h 1158"/>
              <a:gd name="T26" fmla="*/ 4838700 w 3654"/>
              <a:gd name="T27" fmla="*/ 3433162 h 1158"/>
              <a:gd name="T28" fmla="*/ 5057775 w 3654"/>
              <a:gd name="T29" fmla="*/ 3148645 h 1158"/>
              <a:gd name="T30" fmla="*/ 5314950 w 3654"/>
              <a:gd name="T31" fmla="*/ 2750323 h 1158"/>
              <a:gd name="T32" fmla="*/ 5800725 w 3654"/>
              <a:gd name="T33" fmla="*/ 1820904 h 11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54"/>
              <a:gd name="T52" fmla="*/ 0 h 1158"/>
              <a:gd name="T53" fmla="*/ 3654 w 3654"/>
              <a:gd name="T54" fmla="*/ 1158 h 11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54" h="1158">
                <a:moveTo>
                  <a:pt x="0" y="576"/>
                </a:moveTo>
                <a:cubicBezTo>
                  <a:pt x="112" y="466"/>
                  <a:pt x="224" y="356"/>
                  <a:pt x="300" y="288"/>
                </a:cubicBezTo>
                <a:cubicBezTo>
                  <a:pt x="376" y="220"/>
                  <a:pt x="404" y="204"/>
                  <a:pt x="456" y="168"/>
                </a:cubicBezTo>
                <a:cubicBezTo>
                  <a:pt x="508" y="132"/>
                  <a:pt x="536" y="100"/>
                  <a:pt x="612" y="72"/>
                </a:cubicBezTo>
                <a:cubicBezTo>
                  <a:pt x="688" y="44"/>
                  <a:pt x="810" y="0"/>
                  <a:pt x="912" y="0"/>
                </a:cubicBezTo>
                <a:cubicBezTo>
                  <a:pt x="1014" y="0"/>
                  <a:pt x="1147" y="44"/>
                  <a:pt x="1224" y="72"/>
                </a:cubicBezTo>
                <a:cubicBezTo>
                  <a:pt x="1301" y="100"/>
                  <a:pt x="1323" y="132"/>
                  <a:pt x="1374" y="168"/>
                </a:cubicBezTo>
                <a:cubicBezTo>
                  <a:pt x="1425" y="204"/>
                  <a:pt x="1455" y="220"/>
                  <a:pt x="1530" y="288"/>
                </a:cubicBezTo>
                <a:cubicBezTo>
                  <a:pt x="1605" y="356"/>
                  <a:pt x="1725" y="479"/>
                  <a:pt x="1824" y="576"/>
                </a:cubicBezTo>
                <a:cubicBezTo>
                  <a:pt x="1923" y="673"/>
                  <a:pt x="2048" y="801"/>
                  <a:pt x="2124" y="870"/>
                </a:cubicBezTo>
                <a:cubicBezTo>
                  <a:pt x="2200" y="939"/>
                  <a:pt x="2228" y="954"/>
                  <a:pt x="2280" y="990"/>
                </a:cubicBezTo>
                <a:cubicBezTo>
                  <a:pt x="2332" y="1026"/>
                  <a:pt x="2361" y="1058"/>
                  <a:pt x="2436" y="1086"/>
                </a:cubicBezTo>
                <a:cubicBezTo>
                  <a:pt x="2511" y="1114"/>
                  <a:pt x="2628" y="1158"/>
                  <a:pt x="2730" y="1158"/>
                </a:cubicBezTo>
                <a:cubicBezTo>
                  <a:pt x="2832" y="1158"/>
                  <a:pt x="2972" y="1113"/>
                  <a:pt x="3048" y="1086"/>
                </a:cubicBezTo>
                <a:cubicBezTo>
                  <a:pt x="3124" y="1059"/>
                  <a:pt x="3136" y="1032"/>
                  <a:pt x="3186" y="996"/>
                </a:cubicBezTo>
                <a:cubicBezTo>
                  <a:pt x="3236" y="960"/>
                  <a:pt x="3270" y="940"/>
                  <a:pt x="3348" y="870"/>
                </a:cubicBezTo>
                <a:cubicBezTo>
                  <a:pt x="3426" y="800"/>
                  <a:pt x="3540" y="688"/>
                  <a:pt x="3654" y="576"/>
                </a:cubicBezTo>
              </a:path>
            </a:pathLst>
          </a:custGeom>
          <a:noFill/>
          <a:ln w="952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7" name="Freeform 47">
            <a:extLst>
              <a:ext uri="{FF2B5EF4-FFF2-40B4-BE49-F238E27FC236}">
                <a16:creationId xmlns:a16="http://schemas.microsoft.com/office/drawing/2014/main" id="{6C005EE6-5FEE-4199-9063-69478E5A6562}"/>
              </a:ext>
            </a:extLst>
          </p:cNvPr>
          <p:cNvSpPr>
            <a:spLocks/>
          </p:cNvSpPr>
          <p:nvPr/>
        </p:nvSpPr>
        <p:spPr bwMode="auto">
          <a:xfrm>
            <a:off x="3332164" y="2513014"/>
            <a:ext cx="5800725" cy="1838325"/>
          </a:xfrm>
          <a:custGeom>
            <a:avLst/>
            <a:gdLst>
              <a:gd name="T0" fmla="*/ 0 w 3654"/>
              <a:gd name="T1" fmla="*/ 914400 h 1158"/>
              <a:gd name="T2" fmla="*/ 476250 w 3654"/>
              <a:gd name="T3" fmla="*/ 457200 h 1158"/>
              <a:gd name="T4" fmla="*/ 723900 w 3654"/>
              <a:gd name="T5" fmla="*/ 266700 h 1158"/>
              <a:gd name="T6" fmla="*/ 971550 w 3654"/>
              <a:gd name="T7" fmla="*/ 114300 h 1158"/>
              <a:gd name="T8" fmla="*/ 1447800 w 3654"/>
              <a:gd name="T9" fmla="*/ 0 h 1158"/>
              <a:gd name="T10" fmla="*/ 1943100 w 3654"/>
              <a:gd name="T11" fmla="*/ 114300 h 1158"/>
              <a:gd name="T12" fmla="*/ 2181225 w 3654"/>
              <a:gd name="T13" fmla="*/ 266700 h 1158"/>
              <a:gd name="T14" fmla="*/ 2428875 w 3654"/>
              <a:gd name="T15" fmla="*/ 457200 h 1158"/>
              <a:gd name="T16" fmla="*/ 2895600 w 3654"/>
              <a:gd name="T17" fmla="*/ 914400 h 1158"/>
              <a:gd name="T18" fmla="*/ 3371851 w 3654"/>
              <a:gd name="T19" fmla="*/ 1381125 h 1158"/>
              <a:gd name="T20" fmla="*/ 3619501 w 3654"/>
              <a:gd name="T21" fmla="*/ 1571625 h 1158"/>
              <a:gd name="T22" fmla="*/ 3867151 w 3654"/>
              <a:gd name="T23" fmla="*/ 1724025 h 1158"/>
              <a:gd name="T24" fmla="*/ 4333875 w 3654"/>
              <a:gd name="T25" fmla="*/ 1838325 h 1158"/>
              <a:gd name="T26" fmla="*/ 4838700 w 3654"/>
              <a:gd name="T27" fmla="*/ 1724025 h 1158"/>
              <a:gd name="T28" fmla="*/ 5057775 w 3654"/>
              <a:gd name="T29" fmla="*/ 1581150 h 1158"/>
              <a:gd name="T30" fmla="*/ 5314950 w 3654"/>
              <a:gd name="T31" fmla="*/ 1381125 h 1158"/>
              <a:gd name="T32" fmla="*/ 5800725 w 3654"/>
              <a:gd name="T33" fmla="*/ 914400 h 11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54"/>
              <a:gd name="T52" fmla="*/ 0 h 1158"/>
              <a:gd name="T53" fmla="*/ 3654 w 3654"/>
              <a:gd name="T54" fmla="*/ 1158 h 11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54" h="1158">
                <a:moveTo>
                  <a:pt x="0" y="576"/>
                </a:moveTo>
                <a:cubicBezTo>
                  <a:pt x="112" y="466"/>
                  <a:pt x="224" y="356"/>
                  <a:pt x="300" y="288"/>
                </a:cubicBezTo>
                <a:cubicBezTo>
                  <a:pt x="376" y="220"/>
                  <a:pt x="404" y="204"/>
                  <a:pt x="456" y="168"/>
                </a:cubicBezTo>
                <a:cubicBezTo>
                  <a:pt x="508" y="132"/>
                  <a:pt x="536" y="100"/>
                  <a:pt x="612" y="72"/>
                </a:cubicBezTo>
                <a:cubicBezTo>
                  <a:pt x="688" y="44"/>
                  <a:pt x="810" y="0"/>
                  <a:pt x="912" y="0"/>
                </a:cubicBezTo>
                <a:cubicBezTo>
                  <a:pt x="1014" y="0"/>
                  <a:pt x="1147" y="44"/>
                  <a:pt x="1224" y="72"/>
                </a:cubicBezTo>
                <a:cubicBezTo>
                  <a:pt x="1301" y="100"/>
                  <a:pt x="1323" y="132"/>
                  <a:pt x="1374" y="168"/>
                </a:cubicBezTo>
                <a:cubicBezTo>
                  <a:pt x="1425" y="204"/>
                  <a:pt x="1455" y="220"/>
                  <a:pt x="1530" y="288"/>
                </a:cubicBezTo>
                <a:cubicBezTo>
                  <a:pt x="1605" y="356"/>
                  <a:pt x="1725" y="479"/>
                  <a:pt x="1824" y="576"/>
                </a:cubicBezTo>
                <a:cubicBezTo>
                  <a:pt x="1923" y="673"/>
                  <a:pt x="2048" y="801"/>
                  <a:pt x="2124" y="870"/>
                </a:cubicBezTo>
                <a:cubicBezTo>
                  <a:pt x="2200" y="939"/>
                  <a:pt x="2228" y="954"/>
                  <a:pt x="2280" y="990"/>
                </a:cubicBezTo>
                <a:cubicBezTo>
                  <a:pt x="2332" y="1026"/>
                  <a:pt x="2361" y="1058"/>
                  <a:pt x="2436" y="1086"/>
                </a:cubicBezTo>
                <a:cubicBezTo>
                  <a:pt x="2511" y="1114"/>
                  <a:pt x="2628" y="1158"/>
                  <a:pt x="2730" y="1158"/>
                </a:cubicBezTo>
                <a:cubicBezTo>
                  <a:pt x="2832" y="1158"/>
                  <a:pt x="2972" y="1113"/>
                  <a:pt x="3048" y="1086"/>
                </a:cubicBezTo>
                <a:cubicBezTo>
                  <a:pt x="3124" y="1059"/>
                  <a:pt x="3136" y="1032"/>
                  <a:pt x="3186" y="996"/>
                </a:cubicBezTo>
                <a:cubicBezTo>
                  <a:pt x="3236" y="960"/>
                  <a:pt x="3270" y="940"/>
                  <a:pt x="3348" y="870"/>
                </a:cubicBezTo>
                <a:cubicBezTo>
                  <a:pt x="3426" y="800"/>
                  <a:pt x="3540" y="688"/>
                  <a:pt x="3654" y="576"/>
                </a:cubicBezTo>
              </a:path>
            </a:pathLst>
          </a:custGeom>
          <a:noFill/>
          <a:ln w="9525">
            <a:solidFill>
              <a:srgbClr val="00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92" name="Text Box 48">
            <a:extLst>
              <a:ext uri="{FF2B5EF4-FFF2-40B4-BE49-F238E27FC236}">
                <a16:creationId xmlns:a16="http://schemas.microsoft.com/office/drawing/2014/main" id="{36FFF0CF-F9DE-4DED-A363-14857234B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051" y="5675314"/>
            <a:ext cx="2511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CC0099"/>
                </a:solidFill>
              </a:rPr>
              <a:t>A = 2, twice as tall</a:t>
            </a:r>
          </a:p>
        </p:txBody>
      </p:sp>
      <p:sp>
        <p:nvSpPr>
          <p:cNvPr id="20529" name="Text Box 49">
            <a:extLst>
              <a:ext uri="{FF2B5EF4-FFF2-40B4-BE49-F238E27FC236}">
                <a16:creationId xmlns:a16="http://schemas.microsoft.com/office/drawing/2014/main" id="{3FAA5633-F4DE-416A-8680-52039B8A6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0050" y="1160464"/>
            <a:ext cx="2306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>
                <a:solidFill>
                  <a:srgbClr val="00FFCC"/>
                </a:solidFill>
              </a:rPr>
              <a:t>f </a:t>
            </a:r>
            <a:r>
              <a:rPr lang="en-US" altLang="en-US">
                <a:solidFill>
                  <a:srgbClr val="00FFCC"/>
                </a:solidFill>
              </a:rPr>
              <a:t>( </a:t>
            </a:r>
            <a:r>
              <a:rPr lang="en-US" altLang="en-US" i="1">
                <a:solidFill>
                  <a:srgbClr val="00FFCC"/>
                </a:solidFill>
              </a:rPr>
              <a:t>x</a:t>
            </a:r>
            <a:r>
              <a:rPr lang="en-US" altLang="en-US">
                <a:solidFill>
                  <a:srgbClr val="00FFCC"/>
                </a:solidFill>
              </a:rPr>
              <a:t> ) =  sin </a:t>
            </a:r>
            <a:r>
              <a:rPr lang="en-US" altLang="en-US" i="1">
                <a:solidFill>
                  <a:srgbClr val="00FFCC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C 0.00868 -0.02268 0.03906 -0.10347 0.05226 -0.13518 C 0.06545 -0.16713 0.07014 -0.175 0.07917 -0.19143 C 0.0882 -0.2081 0.09323 -0.22338 0.10643 -0.23611 C 0.11962 -0.24907 0.14063 -0.26852 0.15834 -0.26852 C 0.17604 -0.26852 0.19913 -0.24838 0.2125 -0.23565 C 0.22587 -0.22268 0.22969 -0.20741 0.23872 -0.19074 C 0.24775 -0.17338 0.2533 -0.16574 0.26632 -0.13403 C 0.27934 -0.10231 0.29966 -0.04398 0.31667 -2.22222E-6 C 0.33368 0.04398 0.35556 0.10116 0.36893 0.13241 C 0.38229 0.16389 0.3875 0.1713 0.39618 0.18773 C 0.40521 0.2044 0.40955 0.21875 0.42257 0.23195 C 0.43559 0.24537 0.4566 0.26806 0.47413 0.26806 C 0.49167 0.26806 0.51511 0.24468 0.5283 0.23195 C 0.5415 0.21898 0.54445 0.20533 0.5533 0.18912 C 0.56216 0.17315 0.56806 0.16505 0.58143 0.13403 C 0.59479 0.10255 0.62257 0.02801 0.63334 -2.22222E-6 " pathEditMode="relative" rAng="0" ptsTypes="aaaaaaaaaaaaaaaaa">
                                      <p:cBhvr>
                                        <p:cTn id="20" dur="10000" fill="hold"/>
                                        <p:tgtEl>
                                          <p:spTgt spid="57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67" y="-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0.00023 C 0.00122 0.07454 -0.04392 0.13611 -0.10069 0.13611 C -0.15677 0.13611 -0.20295 0.07454 -0.20295 -0.00023 C -0.20295 -0.07593 -0.15677 -0.13611 -0.10069 -0.13611 C -0.04392 -0.13611 0.00122 -0.07593 0.00122 -0.00023 Z " pathEditMode="relative" rAng="5400000" ptsTypes="fffff">
                                      <p:cBhvr>
                                        <p:cTn id="22" dur="10000" spd="-100000" fill="hold"/>
                                        <p:tgtEl>
                                          <p:spTgt spid="57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79" grpId="0" animBg="1"/>
      <p:bldP spid="57380" grpId="0" animBg="1"/>
      <p:bldP spid="5739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4">
            <a:extLst>
              <a:ext uri="{FF2B5EF4-FFF2-40B4-BE49-F238E27FC236}">
                <a16:creationId xmlns:a16="http://schemas.microsoft.com/office/drawing/2014/main" id="{E505C24D-DCA7-431C-BB54-645932F55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514350"/>
            <a:ext cx="57531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Period of graph is distance along horizontal axis for graph to repeat (length of one cycle)</a:t>
            </a:r>
          </a:p>
        </p:txBody>
      </p:sp>
      <p:graphicFrame>
        <p:nvGraphicFramePr>
          <p:cNvPr id="21506" name="Object 6">
            <a:extLst>
              <a:ext uri="{FF2B5EF4-FFF2-40B4-BE49-F238E27FC236}">
                <a16:creationId xmlns:a16="http://schemas.microsoft.com/office/drawing/2014/main" id="{87B14952-F605-4648-8290-F2CDD5D01E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65650" y="3683001"/>
          <a:ext cx="2717800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960" imgH="444240" progId="Equation.3">
                  <p:embed/>
                </p:oleObj>
              </mc:Choice>
              <mc:Fallback>
                <p:oleObj name="Equation" r:id="rId2" imgW="50796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650" y="3683001"/>
                        <a:ext cx="2717800" cy="237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7">
            <a:extLst>
              <a:ext uri="{FF2B5EF4-FFF2-40B4-BE49-F238E27FC236}">
                <a16:creationId xmlns:a16="http://schemas.microsoft.com/office/drawing/2014/main" id="{AFC94708-40AA-4A6F-98EA-179B96C4E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850" y="2686050"/>
            <a:ext cx="3714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CC0099"/>
                </a:solidFill>
                <a:latin typeface="Lucida Handwriting" panose="03010101010101010101" pitchFamily="66" charset="0"/>
              </a:rPr>
              <a:t>f </a:t>
            </a:r>
            <a:r>
              <a:rPr lang="en-US" altLang="en-US" sz="3600">
                <a:solidFill>
                  <a:srgbClr val="CC0099"/>
                </a:solidFill>
              </a:rPr>
              <a:t>( </a:t>
            </a:r>
            <a:r>
              <a:rPr lang="en-US" altLang="en-US" sz="3600">
                <a:solidFill>
                  <a:srgbClr val="CC0099"/>
                </a:solidFill>
                <a:latin typeface="Lucida Calligraphy" panose="03010101010101010101" pitchFamily="66" charset="0"/>
              </a:rPr>
              <a:t>x</a:t>
            </a:r>
            <a:r>
              <a:rPr lang="en-US" altLang="en-US" sz="3600">
                <a:solidFill>
                  <a:srgbClr val="CC0099"/>
                </a:solidFill>
              </a:rPr>
              <a:t> ) = A sin b</a:t>
            </a:r>
            <a:r>
              <a:rPr lang="en-US" altLang="en-US" sz="3600" i="1">
                <a:solidFill>
                  <a:srgbClr val="CC0099"/>
                </a:solidFill>
                <a:latin typeface="Lucida Calligraphy" panose="03010101010101010101" pitchFamily="66" charset="0"/>
              </a:rPr>
              <a:t>x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9" name="Oval 2">
            <a:extLst>
              <a:ext uri="{FF2B5EF4-FFF2-40B4-BE49-F238E27FC236}">
                <a16:creationId xmlns:a16="http://schemas.microsoft.com/office/drawing/2014/main" id="{39FFC1E3-A748-4A63-83A4-F29497D3E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6" y="2506664"/>
            <a:ext cx="1844675" cy="18446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0" name="Line 3">
            <a:extLst>
              <a:ext uri="{FF2B5EF4-FFF2-40B4-BE49-F238E27FC236}">
                <a16:creationId xmlns:a16="http://schemas.microsoft.com/office/drawing/2014/main" id="{BD9ADD98-DCEA-4BB0-9117-E3169250E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4290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4">
            <a:extLst>
              <a:ext uri="{FF2B5EF4-FFF2-40B4-BE49-F238E27FC236}">
                <a16:creationId xmlns:a16="http://schemas.microsoft.com/office/drawing/2014/main" id="{08A838F0-6834-4F02-B481-252CFF2F8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0575" y="663575"/>
            <a:ext cx="0" cy="568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5">
            <a:extLst>
              <a:ext uri="{FF2B5EF4-FFF2-40B4-BE49-F238E27FC236}">
                <a16:creationId xmlns:a16="http://schemas.microsoft.com/office/drawing/2014/main" id="{A1260B1D-3C98-4032-8AD8-BE909D502A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5066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6">
            <a:extLst>
              <a:ext uri="{FF2B5EF4-FFF2-40B4-BE49-F238E27FC236}">
                <a16:creationId xmlns:a16="http://schemas.microsoft.com/office/drawing/2014/main" id="{1CB4F466-FFED-4DEB-9609-CBEAF806F0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3513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7">
            <a:extLst>
              <a:ext uri="{FF2B5EF4-FFF2-40B4-BE49-F238E27FC236}">
                <a16:creationId xmlns:a16="http://schemas.microsoft.com/office/drawing/2014/main" id="{49192D9C-F4C8-43F0-BFA8-98F4A48ED8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4125" y="296068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8">
            <a:extLst>
              <a:ext uri="{FF2B5EF4-FFF2-40B4-BE49-F238E27FC236}">
                <a16:creationId xmlns:a16="http://schemas.microsoft.com/office/drawing/2014/main" id="{915BE433-7A9E-4C82-A0A4-0BF83863FA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24125" y="296703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9">
            <a:extLst>
              <a:ext uri="{FF2B5EF4-FFF2-40B4-BE49-F238E27FC236}">
                <a16:creationId xmlns:a16="http://schemas.microsoft.com/office/drawing/2014/main" id="{085E3C46-9379-48C8-835A-D579AC274C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1314" y="2622550"/>
            <a:ext cx="922337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0">
            <a:extLst>
              <a:ext uri="{FF2B5EF4-FFF2-40B4-BE49-F238E27FC236}">
                <a16:creationId xmlns:a16="http://schemas.microsoft.com/office/drawing/2014/main" id="{F6577441-807A-422B-AB4B-1691073163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0200" y="2622550"/>
            <a:ext cx="922338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11">
            <a:extLst>
              <a:ext uri="{FF2B5EF4-FFF2-40B4-BE49-F238E27FC236}">
                <a16:creationId xmlns:a16="http://schemas.microsoft.com/office/drawing/2014/main" id="{73E74B0A-FA64-486B-A48B-7578728CC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12">
            <a:extLst>
              <a:ext uri="{FF2B5EF4-FFF2-40B4-BE49-F238E27FC236}">
                <a16:creationId xmlns:a16="http://schemas.microsoft.com/office/drawing/2014/main" id="{E81D3E5C-0CA3-4542-A5E6-C52098EF5A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13">
            <a:extLst>
              <a:ext uri="{FF2B5EF4-FFF2-40B4-BE49-F238E27FC236}">
                <a16:creationId xmlns:a16="http://schemas.microsoft.com/office/drawing/2014/main" id="{728C30CB-7E34-4330-87FD-422173EB1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6225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14">
            <a:extLst>
              <a:ext uri="{FF2B5EF4-FFF2-40B4-BE49-F238E27FC236}">
                <a16:creationId xmlns:a16="http://schemas.microsoft.com/office/drawing/2014/main" id="{275C64B2-571E-439D-8730-EC8F05BA0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2354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15">
            <a:extLst>
              <a:ext uri="{FF2B5EF4-FFF2-40B4-BE49-F238E27FC236}">
                <a16:creationId xmlns:a16="http://schemas.microsoft.com/office/drawing/2014/main" id="{9842FA05-D078-40F2-8666-F82C72AB70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7765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16">
            <a:extLst>
              <a:ext uri="{FF2B5EF4-FFF2-40B4-BE49-F238E27FC236}">
                <a16:creationId xmlns:a16="http://schemas.microsoft.com/office/drawing/2014/main" id="{5423B3E7-9883-4FDB-9FEF-9E80DFB63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0814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17">
            <a:extLst>
              <a:ext uri="{FF2B5EF4-FFF2-40B4-BE49-F238E27FC236}">
                <a16:creationId xmlns:a16="http://schemas.microsoft.com/office/drawing/2014/main" id="{19C8CC8B-28AE-4B0A-B593-1FFF0F6E35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96862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18">
            <a:extLst>
              <a:ext uri="{FF2B5EF4-FFF2-40B4-BE49-F238E27FC236}">
                <a16:creationId xmlns:a16="http://schemas.microsoft.com/office/drawing/2014/main" id="{1F908B1F-278F-4CCA-9A79-FB7167CC49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388937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19">
            <a:extLst>
              <a:ext uri="{FF2B5EF4-FFF2-40B4-BE49-F238E27FC236}">
                <a16:creationId xmlns:a16="http://schemas.microsoft.com/office/drawing/2014/main" id="{7422084C-7157-4C5E-80BE-84BB418167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4588" y="2419350"/>
            <a:ext cx="0" cy="199548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20">
            <a:extLst>
              <a:ext uri="{FF2B5EF4-FFF2-40B4-BE49-F238E27FC236}">
                <a16:creationId xmlns:a16="http://schemas.microsoft.com/office/drawing/2014/main" id="{EB8EDEFD-5A40-40D2-A623-4DCF6F18B8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4950" y="2419350"/>
            <a:ext cx="0" cy="200025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Line 21">
            <a:extLst>
              <a:ext uri="{FF2B5EF4-FFF2-40B4-BE49-F238E27FC236}">
                <a16:creationId xmlns:a16="http://schemas.microsoft.com/office/drawing/2014/main" id="{3CF2E081-0520-468A-9339-E186A80FA3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6788" y="2395539"/>
            <a:ext cx="0" cy="20335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9" name="Line 22">
            <a:extLst>
              <a:ext uri="{FF2B5EF4-FFF2-40B4-BE49-F238E27FC236}">
                <a16:creationId xmlns:a16="http://schemas.microsoft.com/office/drawing/2014/main" id="{550638E2-E247-41E9-B06D-23B8327153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4475" y="2335214"/>
            <a:ext cx="0" cy="2147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23">
            <a:extLst>
              <a:ext uri="{FF2B5EF4-FFF2-40B4-BE49-F238E27FC236}">
                <a16:creationId xmlns:a16="http://schemas.microsoft.com/office/drawing/2014/main" id="{14C9A2B7-AC51-4C46-AF82-69D52D83FF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7038" y="2411414"/>
            <a:ext cx="0" cy="20335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24">
            <a:extLst>
              <a:ext uri="{FF2B5EF4-FFF2-40B4-BE49-F238E27FC236}">
                <a16:creationId xmlns:a16="http://schemas.microsoft.com/office/drawing/2014/main" id="{8955EB92-BE4C-4CDA-8789-49C91968E6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0075" y="2378075"/>
            <a:ext cx="0" cy="19954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25">
            <a:extLst>
              <a:ext uri="{FF2B5EF4-FFF2-40B4-BE49-F238E27FC236}">
                <a16:creationId xmlns:a16="http://schemas.microsoft.com/office/drawing/2014/main" id="{E6ACC9E0-3FBD-4C04-AE2B-0489FFB383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4450" y="2430464"/>
            <a:ext cx="0" cy="19954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26">
            <a:extLst>
              <a:ext uri="{FF2B5EF4-FFF2-40B4-BE49-F238E27FC236}">
                <a16:creationId xmlns:a16="http://schemas.microsoft.com/office/drawing/2014/main" id="{09FA591F-A9BA-40AA-B6E5-98B65829C9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8350" y="2430464"/>
            <a:ext cx="0" cy="19954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4" name="Line 27">
            <a:extLst>
              <a:ext uri="{FF2B5EF4-FFF2-40B4-BE49-F238E27FC236}">
                <a16:creationId xmlns:a16="http://schemas.microsoft.com/office/drawing/2014/main" id="{8EE71108-A980-47AB-A096-2AB8E332E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3650" y="237490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Line 28">
            <a:extLst>
              <a:ext uri="{FF2B5EF4-FFF2-40B4-BE49-F238E27FC236}">
                <a16:creationId xmlns:a16="http://schemas.microsoft.com/office/drawing/2014/main" id="{57A2EBA4-8027-41B4-80B1-2A708771E3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053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29">
            <a:extLst>
              <a:ext uri="{FF2B5EF4-FFF2-40B4-BE49-F238E27FC236}">
                <a16:creationId xmlns:a16="http://schemas.microsoft.com/office/drawing/2014/main" id="{311FB8DE-6A18-4BCD-8D7C-62BE4B862BE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20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7" name="Line 30">
            <a:extLst>
              <a:ext uri="{FF2B5EF4-FFF2-40B4-BE49-F238E27FC236}">
                <a16:creationId xmlns:a16="http://schemas.microsoft.com/office/drawing/2014/main" id="{3CE521D8-14B6-4479-8270-0B006DBE08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8" name="Line 31">
            <a:extLst>
              <a:ext uri="{FF2B5EF4-FFF2-40B4-BE49-F238E27FC236}">
                <a16:creationId xmlns:a16="http://schemas.microsoft.com/office/drawing/2014/main" id="{745B176C-6669-482E-B661-AD52EC628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4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9" name="Line 32">
            <a:extLst>
              <a:ext uri="{FF2B5EF4-FFF2-40B4-BE49-F238E27FC236}">
                <a16:creationId xmlns:a16="http://schemas.microsoft.com/office/drawing/2014/main" id="{EAA18B59-6BF6-4EDB-9CF7-795EC5C581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7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0" name="Line 33">
            <a:extLst>
              <a:ext uri="{FF2B5EF4-FFF2-40B4-BE49-F238E27FC236}">
                <a16:creationId xmlns:a16="http://schemas.microsoft.com/office/drawing/2014/main" id="{1CA835BA-E474-4287-BA8B-9348134727B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29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1" name="Line 34">
            <a:extLst>
              <a:ext uri="{FF2B5EF4-FFF2-40B4-BE49-F238E27FC236}">
                <a16:creationId xmlns:a16="http://schemas.microsoft.com/office/drawing/2014/main" id="{3AFA7BA8-D805-422A-9D1E-1E71FFFFD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55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AutoShape 35">
            <a:extLst>
              <a:ext uri="{FF2B5EF4-FFF2-40B4-BE49-F238E27FC236}">
                <a16:creationId xmlns:a16="http://schemas.microsoft.com/office/drawing/2014/main" id="{A627DA39-5035-4524-ABDD-BAD34C83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384550"/>
            <a:ext cx="88900" cy="88900"/>
          </a:xfrm>
          <a:prstGeom prst="flowChartConnector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332" name="AutoShape 36">
            <a:extLst>
              <a:ext uri="{FF2B5EF4-FFF2-40B4-BE49-F238E27FC236}">
                <a16:creationId xmlns:a16="http://schemas.microsoft.com/office/drawing/2014/main" id="{8CD25E09-5B21-4768-B9C9-FB50BD742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384550"/>
            <a:ext cx="88900" cy="88900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2530" name="Object 37">
            <a:extLst>
              <a:ext uri="{FF2B5EF4-FFF2-40B4-BE49-F238E27FC236}">
                <a16:creationId xmlns:a16="http://schemas.microsoft.com/office/drawing/2014/main" id="{E41BEA92-F23E-4C78-AAA6-87834B6742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4584700"/>
          <a:ext cx="177800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77480" progId="Equation.3">
                  <p:embed/>
                </p:oleObj>
              </mc:Choice>
              <mc:Fallback>
                <p:oleObj name="Equation" r:id="rId2" imgW="126720" imgH="177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584700"/>
                        <a:ext cx="177800" cy="24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8">
            <a:extLst>
              <a:ext uri="{FF2B5EF4-FFF2-40B4-BE49-F238E27FC236}">
                <a16:creationId xmlns:a16="http://schemas.microsoft.com/office/drawing/2014/main" id="{B7176E15-8B23-45D6-81BB-C6D5FF4230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1" y="4522788"/>
          <a:ext cx="195263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" imgH="139680" progId="Equation.3">
                  <p:embed/>
                </p:oleObj>
              </mc:Choice>
              <mc:Fallback>
                <p:oleObj name="Equation" r:id="rId4" imgW="139680" imgH="1396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4522788"/>
                        <a:ext cx="195263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39">
            <a:extLst>
              <a:ext uri="{FF2B5EF4-FFF2-40B4-BE49-F238E27FC236}">
                <a16:creationId xmlns:a16="http://schemas.microsoft.com/office/drawing/2014/main" id="{571CC157-5408-4C06-87CF-BADF8D5223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24939" y="4510089"/>
          <a:ext cx="3190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600" imgH="177480" progId="Equation.3">
                  <p:embed/>
                </p:oleObj>
              </mc:Choice>
              <mc:Fallback>
                <p:oleObj name="Equation" r:id="rId6" imgW="228600" imgH="177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4939" y="4510089"/>
                        <a:ext cx="3190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40">
            <a:extLst>
              <a:ext uri="{FF2B5EF4-FFF2-40B4-BE49-F238E27FC236}">
                <a16:creationId xmlns:a16="http://schemas.microsoft.com/office/drawing/2014/main" id="{B7B52983-3AE4-4CB2-8187-1517574584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44701" y="4238626"/>
          <a:ext cx="284163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040" imgH="164880" progId="Equation.3">
                  <p:embed/>
                </p:oleObj>
              </mc:Choice>
              <mc:Fallback>
                <p:oleObj name="Equation" r:id="rId8" imgW="203040" imgH="1648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1" y="4238626"/>
                        <a:ext cx="284163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41">
            <a:extLst>
              <a:ext uri="{FF2B5EF4-FFF2-40B4-BE49-F238E27FC236}">
                <a16:creationId xmlns:a16="http://schemas.microsoft.com/office/drawing/2014/main" id="{FD418BBD-A4EC-4F72-8169-1F374D0CBF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1064" y="2386014"/>
          <a:ext cx="1238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560" imgH="164880" progId="Equation.3">
                  <p:embed/>
                </p:oleObj>
              </mc:Choice>
              <mc:Fallback>
                <p:oleObj name="Equation" r:id="rId10" imgW="88560" imgH="1648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4" y="2386014"/>
                        <a:ext cx="123825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42">
            <a:extLst>
              <a:ext uri="{FF2B5EF4-FFF2-40B4-BE49-F238E27FC236}">
                <a16:creationId xmlns:a16="http://schemas.microsoft.com/office/drawing/2014/main" id="{D3809B63-E727-40E3-8DF7-1430B90A14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97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77480" progId="Equation.3">
                  <p:embed/>
                </p:oleObj>
              </mc:Choice>
              <mc:Fallback>
                <p:oleObj name="Equation" r:id="rId12" imgW="126720" imgH="177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43">
            <a:extLst>
              <a:ext uri="{FF2B5EF4-FFF2-40B4-BE49-F238E27FC236}">
                <a16:creationId xmlns:a16="http://schemas.microsoft.com/office/drawing/2014/main" id="{912D95FD-1894-4E0E-BD60-93AEA2C91C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059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59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44">
            <a:extLst>
              <a:ext uri="{FF2B5EF4-FFF2-40B4-BE49-F238E27FC236}">
                <a16:creationId xmlns:a16="http://schemas.microsoft.com/office/drawing/2014/main" id="{DF79BAAA-B3B4-445E-B715-1577703EA3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6101" y="407989"/>
          <a:ext cx="461963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30120" imgH="177480" progId="Equation.3">
                  <p:embed/>
                </p:oleObj>
              </mc:Choice>
              <mc:Fallback>
                <p:oleObj name="Equation" r:id="rId15" imgW="330120" imgH="17748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1" y="407989"/>
                        <a:ext cx="461963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41" name="Object 45">
            <a:extLst>
              <a:ext uri="{FF2B5EF4-FFF2-40B4-BE49-F238E27FC236}">
                <a16:creationId xmlns:a16="http://schemas.microsoft.com/office/drawing/2014/main" id="{922D79D2-EABB-43AB-AA1F-EB520EC9C8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02076" y="4559300"/>
          <a:ext cx="2500313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914400" imgH="812520" progId="Equation.3">
                  <p:embed/>
                </p:oleObj>
              </mc:Choice>
              <mc:Fallback>
                <p:oleObj name="Equation" r:id="rId17" imgW="914400" imgH="81252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6" y="4559300"/>
                        <a:ext cx="2500313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2" name="Freeform 46">
            <a:extLst>
              <a:ext uri="{FF2B5EF4-FFF2-40B4-BE49-F238E27FC236}">
                <a16:creationId xmlns:a16="http://schemas.microsoft.com/office/drawing/2014/main" id="{30DE8F17-E9AB-4F92-B20D-7C474E308E88}"/>
              </a:ext>
            </a:extLst>
          </p:cNvPr>
          <p:cNvSpPr>
            <a:spLocks/>
          </p:cNvSpPr>
          <p:nvPr/>
        </p:nvSpPr>
        <p:spPr bwMode="auto">
          <a:xfrm>
            <a:off x="3324226" y="2505076"/>
            <a:ext cx="11553825" cy="1838325"/>
          </a:xfrm>
          <a:custGeom>
            <a:avLst/>
            <a:gdLst>
              <a:gd name="T0" fmla="*/ 0 w 3654"/>
              <a:gd name="T1" fmla="*/ 914400 h 1158"/>
              <a:gd name="T2" fmla="*/ 948590 w 3654"/>
              <a:gd name="T3" fmla="*/ 457200 h 1158"/>
              <a:gd name="T4" fmla="*/ 1441857 w 3654"/>
              <a:gd name="T5" fmla="*/ 266700 h 1158"/>
              <a:gd name="T6" fmla="*/ 1935124 w 3654"/>
              <a:gd name="T7" fmla="*/ 114300 h 1158"/>
              <a:gd name="T8" fmla="*/ 2883713 w 3654"/>
              <a:gd name="T9" fmla="*/ 0 h 1158"/>
              <a:gd name="T10" fmla="*/ 3870247 w 3654"/>
              <a:gd name="T11" fmla="*/ 114300 h 1158"/>
              <a:gd name="T12" fmla="*/ 4344542 w 3654"/>
              <a:gd name="T13" fmla="*/ 266700 h 1158"/>
              <a:gd name="T14" fmla="*/ 4837809 w 3654"/>
              <a:gd name="T15" fmla="*/ 457200 h 1158"/>
              <a:gd name="T16" fmla="*/ 5767427 w 3654"/>
              <a:gd name="T17" fmla="*/ 914400 h 1158"/>
              <a:gd name="T18" fmla="*/ 6716018 w 3654"/>
              <a:gd name="T19" fmla="*/ 1381125 h 1158"/>
              <a:gd name="T20" fmla="*/ 7209284 w 3654"/>
              <a:gd name="T21" fmla="*/ 1571625 h 1158"/>
              <a:gd name="T22" fmla="*/ 7702551 w 3654"/>
              <a:gd name="T23" fmla="*/ 1724025 h 1158"/>
              <a:gd name="T24" fmla="*/ 8632169 w 3654"/>
              <a:gd name="T25" fmla="*/ 1838325 h 1158"/>
              <a:gd name="T26" fmla="*/ 9637674 w 3654"/>
              <a:gd name="T27" fmla="*/ 1724025 h 1158"/>
              <a:gd name="T28" fmla="*/ 10074025 w 3654"/>
              <a:gd name="T29" fmla="*/ 1581150 h 1158"/>
              <a:gd name="T30" fmla="*/ 10586264 w 3654"/>
              <a:gd name="T31" fmla="*/ 1381125 h 1158"/>
              <a:gd name="T32" fmla="*/ 11553825 w 3654"/>
              <a:gd name="T33" fmla="*/ 914400 h 11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54"/>
              <a:gd name="T52" fmla="*/ 0 h 1158"/>
              <a:gd name="T53" fmla="*/ 3654 w 3654"/>
              <a:gd name="T54" fmla="*/ 1158 h 11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54" h="1158">
                <a:moveTo>
                  <a:pt x="0" y="576"/>
                </a:moveTo>
                <a:cubicBezTo>
                  <a:pt x="112" y="466"/>
                  <a:pt x="224" y="356"/>
                  <a:pt x="300" y="288"/>
                </a:cubicBezTo>
                <a:cubicBezTo>
                  <a:pt x="376" y="220"/>
                  <a:pt x="404" y="204"/>
                  <a:pt x="456" y="168"/>
                </a:cubicBezTo>
                <a:cubicBezTo>
                  <a:pt x="508" y="132"/>
                  <a:pt x="536" y="100"/>
                  <a:pt x="612" y="72"/>
                </a:cubicBezTo>
                <a:cubicBezTo>
                  <a:pt x="688" y="44"/>
                  <a:pt x="810" y="0"/>
                  <a:pt x="912" y="0"/>
                </a:cubicBezTo>
                <a:cubicBezTo>
                  <a:pt x="1014" y="0"/>
                  <a:pt x="1147" y="44"/>
                  <a:pt x="1224" y="72"/>
                </a:cubicBezTo>
                <a:cubicBezTo>
                  <a:pt x="1301" y="100"/>
                  <a:pt x="1323" y="132"/>
                  <a:pt x="1374" y="168"/>
                </a:cubicBezTo>
                <a:cubicBezTo>
                  <a:pt x="1425" y="204"/>
                  <a:pt x="1455" y="220"/>
                  <a:pt x="1530" y="288"/>
                </a:cubicBezTo>
                <a:cubicBezTo>
                  <a:pt x="1605" y="356"/>
                  <a:pt x="1725" y="479"/>
                  <a:pt x="1824" y="576"/>
                </a:cubicBezTo>
                <a:cubicBezTo>
                  <a:pt x="1923" y="673"/>
                  <a:pt x="2048" y="801"/>
                  <a:pt x="2124" y="870"/>
                </a:cubicBezTo>
                <a:cubicBezTo>
                  <a:pt x="2200" y="939"/>
                  <a:pt x="2228" y="954"/>
                  <a:pt x="2280" y="990"/>
                </a:cubicBezTo>
                <a:cubicBezTo>
                  <a:pt x="2332" y="1026"/>
                  <a:pt x="2361" y="1058"/>
                  <a:pt x="2436" y="1086"/>
                </a:cubicBezTo>
                <a:cubicBezTo>
                  <a:pt x="2511" y="1114"/>
                  <a:pt x="2628" y="1158"/>
                  <a:pt x="2730" y="1158"/>
                </a:cubicBezTo>
                <a:cubicBezTo>
                  <a:pt x="2832" y="1158"/>
                  <a:pt x="2972" y="1113"/>
                  <a:pt x="3048" y="1086"/>
                </a:cubicBezTo>
                <a:cubicBezTo>
                  <a:pt x="3124" y="1059"/>
                  <a:pt x="3136" y="1032"/>
                  <a:pt x="3186" y="996"/>
                </a:cubicBezTo>
                <a:cubicBezTo>
                  <a:pt x="3236" y="960"/>
                  <a:pt x="3270" y="940"/>
                  <a:pt x="3348" y="870"/>
                </a:cubicBezTo>
                <a:cubicBezTo>
                  <a:pt x="3426" y="800"/>
                  <a:pt x="3540" y="688"/>
                  <a:pt x="3654" y="576"/>
                </a:cubicBezTo>
              </a:path>
            </a:pathLst>
          </a:custGeom>
          <a:noFill/>
          <a:ln w="952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5" name="Freeform 48">
            <a:extLst>
              <a:ext uri="{FF2B5EF4-FFF2-40B4-BE49-F238E27FC236}">
                <a16:creationId xmlns:a16="http://schemas.microsoft.com/office/drawing/2014/main" id="{C5539272-4513-4654-A9ED-0389E66EE25C}"/>
              </a:ext>
            </a:extLst>
          </p:cNvPr>
          <p:cNvSpPr>
            <a:spLocks/>
          </p:cNvSpPr>
          <p:nvPr/>
        </p:nvSpPr>
        <p:spPr bwMode="auto">
          <a:xfrm>
            <a:off x="3363914" y="2487614"/>
            <a:ext cx="5800725" cy="1838325"/>
          </a:xfrm>
          <a:custGeom>
            <a:avLst/>
            <a:gdLst>
              <a:gd name="T0" fmla="*/ 0 w 3654"/>
              <a:gd name="T1" fmla="*/ 914400 h 1158"/>
              <a:gd name="T2" fmla="*/ 476250 w 3654"/>
              <a:gd name="T3" fmla="*/ 457200 h 1158"/>
              <a:gd name="T4" fmla="*/ 723900 w 3654"/>
              <a:gd name="T5" fmla="*/ 266700 h 1158"/>
              <a:gd name="T6" fmla="*/ 971550 w 3654"/>
              <a:gd name="T7" fmla="*/ 114300 h 1158"/>
              <a:gd name="T8" fmla="*/ 1447800 w 3654"/>
              <a:gd name="T9" fmla="*/ 0 h 1158"/>
              <a:gd name="T10" fmla="*/ 1943100 w 3654"/>
              <a:gd name="T11" fmla="*/ 114300 h 1158"/>
              <a:gd name="T12" fmla="*/ 2181225 w 3654"/>
              <a:gd name="T13" fmla="*/ 266700 h 1158"/>
              <a:gd name="T14" fmla="*/ 2428875 w 3654"/>
              <a:gd name="T15" fmla="*/ 457200 h 1158"/>
              <a:gd name="T16" fmla="*/ 2895600 w 3654"/>
              <a:gd name="T17" fmla="*/ 914400 h 1158"/>
              <a:gd name="T18" fmla="*/ 3371851 w 3654"/>
              <a:gd name="T19" fmla="*/ 1381125 h 1158"/>
              <a:gd name="T20" fmla="*/ 3619501 w 3654"/>
              <a:gd name="T21" fmla="*/ 1571625 h 1158"/>
              <a:gd name="T22" fmla="*/ 3867151 w 3654"/>
              <a:gd name="T23" fmla="*/ 1724025 h 1158"/>
              <a:gd name="T24" fmla="*/ 4333875 w 3654"/>
              <a:gd name="T25" fmla="*/ 1838325 h 1158"/>
              <a:gd name="T26" fmla="*/ 4838700 w 3654"/>
              <a:gd name="T27" fmla="*/ 1724025 h 1158"/>
              <a:gd name="T28" fmla="*/ 5057775 w 3654"/>
              <a:gd name="T29" fmla="*/ 1581150 h 1158"/>
              <a:gd name="T30" fmla="*/ 5314950 w 3654"/>
              <a:gd name="T31" fmla="*/ 1381125 h 1158"/>
              <a:gd name="T32" fmla="*/ 5800725 w 3654"/>
              <a:gd name="T33" fmla="*/ 914400 h 11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54"/>
              <a:gd name="T52" fmla="*/ 0 h 1158"/>
              <a:gd name="T53" fmla="*/ 3654 w 3654"/>
              <a:gd name="T54" fmla="*/ 1158 h 11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54" h="1158">
                <a:moveTo>
                  <a:pt x="0" y="576"/>
                </a:moveTo>
                <a:cubicBezTo>
                  <a:pt x="112" y="466"/>
                  <a:pt x="224" y="356"/>
                  <a:pt x="300" y="288"/>
                </a:cubicBezTo>
                <a:cubicBezTo>
                  <a:pt x="376" y="220"/>
                  <a:pt x="404" y="204"/>
                  <a:pt x="456" y="168"/>
                </a:cubicBezTo>
                <a:cubicBezTo>
                  <a:pt x="508" y="132"/>
                  <a:pt x="536" y="100"/>
                  <a:pt x="612" y="72"/>
                </a:cubicBezTo>
                <a:cubicBezTo>
                  <a:pt x="688" y="44"/>
                  <a:pt x="810" y="0"/>
                  <a:pt x="912" y="0"/>
                </a:cubicBezTo>
                <a:cubicBezTo>
                  <a:pt x="1014" y="0"/>
                  <a:pt x="1147" y="44"/>
                  <a:pt x="1224" y="72"/>
                </a:cubicBezTo>
                <a:cubicBezTo>
                  <a:pt x="1301" y="100"/>
                  <a:pt x="1323" y="132"/>
                  <a:pt x="1374" y="168"/>
                </a:cubicBezTo>
                <a:cubicBezTo>
                  <a:pt x="1425" y="204"/>
                  <a:pt x="1455" y="220"/>
                  <a:pt x="1530" y="288"/>
                </a:cubicBezTo>
                <a:cubicBezTo>
                  <a:pt x="1605" y="356"/>
                  <a:pt x="1725" y="479"/>
                  <a:pt x="1824" y="576"/>
                </a:cubicBezTo>
                <a:cubicBezTo>
                  <a:pt x="1923" y="673"/>
                  <a:pt x="2048" y="801"/>
                  <a:pt x="2124" y="870"/>
                </a:cubicBezTo>
                <a:cubicBezTo>
                  <a:pt x="2200" y="939"/>
                  <a:pt x="2228" y="954"/>
                  <a:pt x="2280" y="990"/>
                </a:cubicBezTo>
                <a:cubicBezTo>
                  <a:pt x="2332" y="1026"/>
                  <a:pt x="2361" y="1058"/>
                  <a:pt x="2436" y="1086"/>
                </a:cubicBezTo>
                <a:cubicBezTo>
                  <a:pt x="2511" y="1114"/>
                  <a:pt x="2628" y="1158"/>
                  <a:pt x="2730" y="1158"/>
                </a:cubicBezTo>
                <a:cubicBezTo>
                  <a:pt x="2832" y="1158"/>
                  <a:pt x="2972" y="1113"/>
                  <a:pt x="3048" y="1086"/>
                </a:cubicBezTo>
                <a:cubicBezTo>
                  <a:pt x="3124" y="1059"/>
                  <a:pt x="3136" y="1032"/>
                  <a:pt x="3186" y="996"/>
                </a:cubicBezTo>
                <a:cubicBezTo>
                  <a:pt x="3236" y="960"/>
                  <a:pt x="3270" y="940"/>
                  <a:pt x="3348" y="870"/>
                </a:cubicBezTo>
                <a:cubicBezTo>
                  <a:pt x="3426" y="800"/>
                  <a:pt x="3540" y="688"/>
                  <a:pt x="3654" y="576"/>
                </a:cubicBezTo>
              </a:path>
            </a:pathLst>
          </a:custGeom>
          <a:noFill/>
          <a:ln w="9525">
            <a:solidFill>
              <a:srgbClr val="00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6" name="Text Box 50">
            <a:extLst>
              <a:ext uri="{FF2B5EF4-FFF2-40B4-BE49-F238E27FC236}">
                <a16:creationId xmlns:a16="http://schemas.microsoft.com/office/drawing/2014/main" id="{E0C78CFE-0D10-44B7-90DD-5BCE632EC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339" y="1247776"/>
            <a:ext cx="23066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>
                <a:solidFill>
                  <a:srgbClr val="00FFCC"/>
                </a:solidFill>
              </a:rPr>
              <a:t>f </a:t>
            </a:r>
            <a:r>
              <a:rPr lang="en-US" altLang="en-US">
                <a:solidFill>
                  <a:srgbClr val="00FFCC"/>
                </a:solidFill>
              </a:rPr>
              <a:t>( </a:t>
            </a:r>
            <a:r>
              <a:rPr lang="en-US" altLang="en-US" i="1">
                <a:solidFill>
                  <a:srgbClr val="00FFCC"/>
                </a:solidFill>
              </a:rPr>
              <a:t>x</a:t>
            </a:r>
            <a:r>
              <a:rPr lang="en-US" altLang="en-US">
                <a:solidFill>
                  <a:srgbClr val="00FFCC"/>
                </a:solidFill>
              </a:rPr>
              <a:t> ) = sin </a:t>
            </a:r>
            <a:r>
              <a:rPr lang="en-US" altLang="en-US" i="1">
                <a:solidFill>
                  <a:srgbClr val="00FFCC"/>
                </a:solidFill>
              </a:rPr>
              <a:t>x</a:t>
            </a:r>
          </a:p>
        </p:txBody>
      </p:sp>
      <p:sp>
        <p:nvSpPr>
          <p:cNvPr id="55347" name="Text Box 51">
            <a:extLst>
              <a:ext uri="{FF2B5EF4-FFF2-40B4-BE49-F238E27FC236}">
                <a16:creationId xmlns:a16="http://schemas.microsoft.com/office/drawing/2014/main" id="{094B65C8-53D9-466D-A178-2D89D6B7D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410201"/>
            <a:ext cx="2571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CC0099"/>
                </a:solidFill>
              </a:rPr>
              <a:t>B = ½ , period is 4</a:t>
            </a:r>
            <a:r>
              <a:rPr lang="el-GR" altLang="en-US" i="1">
                <a:solidFill>
                  <a:srgbClr val="CC0099"/>
                </a:solidFill>
                <a:latin typeface="Century Gothic" panose="020B0502020202020204" pitchFamily="34" charset="0"/>
              </a:rPr>
              <a:t>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 C 0.01788 -0.01134 0.0783 -0.05208 0.10469 -0.06806 C 0.1309 -0.08403 0.14028 -0.08796 0.1585 -0.0963 C 0.17656 -0.10486 0.18663 -0.1125 0.21285 -0.11898 C 0.23906 -0.12546 0.2809 -0.13542 0.31649 -0.13542 C 0.35173 -0.13542 0.39774 -0.12523 0.42465 -0.11875 C 0.45139 -0.11227 0.45903 -0.10463 0.47691 -0.09583 C 0.49496 -0.08727 0.5059 -0.08333 0.53194 -0.06736 C 0.55781 -0.05139 0.59861 -0.02222 0.63246 0.0 C 0.66632 0.02222 0.71024 0.05093 0.7368 0.06667 C 0.76354 0.08241 0.77378 0.08611 0.79114 0.09444 C 0.80903 0.10301 0.81771 0.11019 0.84392 0.1169 C 0.86996 0.12361 0.9118 0.13495 0.9467 0.13495 C 0.9816 0.13495 1.02864 0.12338 1.05486 0.1169 C 1.08107 0.11042 1.08698 0.10347 1.10469 0.09514 C 1.12222 0.08704 1.13437 0.0831 1.16094 0.06736 C 1.18767 0.05162 1.24288 0.01412 1.26475 0.0 " pathEditMode="relative" rAng="0" ptsTypes="aaaaaaaaaaaaaaaaa">
                                      <p:cBhvr>
                                        <p:cTn id="20" dur="10000" fill="hold"/>
                                        <p:tgtEl>
                                          <p:spTgt spid="55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94" y="-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-0.00023 C 0.00122 0.07454 -0.04392 0.13611 -0.10069 0.13611 C -0.15677 0.13611 -0.20295 0.07454 -0.20295 -0.00023 C -0.20295 -0.07593 -0.15677 -0.13611 -0.10069 -0.13611 C -0.04392 -0.13611 0.00122 -0.07593 0.00122 -0.00023 Z " pathEditMode="relative" rAng="5400000" ptsTypes="fffff">
                                      <p:cBhvr>
                                        <p:cTn id="22" dur="10000" spd="-100000" fill="hold"/>
                                        <p:tgtEl>
                                          <p:spTgt spid="55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1" grpId="0" animBg="1"/>
      <p:bldP spid="55332" grpId="0" animBg="1"/>
      <p:bldP spid="553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Oval 2">
            <a:extLst>
              <a:ext uri="{FF2B5EF4-FFF2-40B4-BE49-F238E27FC236}">
                <a16:creationId xmlns:a16="http://schemas.microsoft.com/office/drawing/2014/main" id="{36268475-B21E-48EC-AB26-3CE9C0ACB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6" y="2506664"/>
            <a:ext cx="1844675" cy="18446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4" name="Line 3">
            <a:extLst>
              <a:ext uri="{FF2B5EF4-FFF2-40B4-BE49-F238E27FC236}">
                <a16:creationId xmlns:a16="http://schemas.microsoft.com/office/drawing/2014/main" id="{D2EE3E64-E5D0-4F11-8F8D-7FD2E84F19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4290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4">
            <a:extLst>
              <a:ext uri="{FF2B5EF4-FFF2-40B4-BE49-F238E27FC236}">
                <a16:creationId xmlns:a16="http://schemas.microsoft.com/office/drawing/2014/main" id="{D8CB4104-F3A2-4CEB-A8F4-8F9C5563B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0575" y="663575"/>
            <a:ext cx="0" cy="568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5">
            <a:extLst>
              <a:ext uri="{FF2B5EF4-FFF2-40B4-BE49-F238E27FC236}">
                <a16:creationId xmlns:a16="http://schemas.microsoft.com/office/drawing/2014/main" id="{0856D45E-73DB-4AE0-B262-2CA4D1AABC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5066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6">
            <a:extLst>
              <a:ext uri="{FF2B5EF4-FFF2-40B4-BE49-F238E27FC236}">
                <a16:creationId xmlns:a16="http://schemas.microsoft.com/office/drawing/2014/main" id="{5EEE2B85-7A6E-4198-8CA7-C1429D5429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3513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7">
            <a:extLst>
              <a:ext uri="{FF2B5EF4-FFF2-40B4-BE49-F238E27FC236}">
                <a16:creationId xmlns:a16="http://schemas.microsoft.com/office/drawing/2014/main" id="{77B1F72E-99EA-43E1-8CE4-8642C9E945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4125" y="296068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8">
            <a:extLst>
              <a:ext uri="{FF2B5EF4-FFF2-40B4-BE49-F238E27FC236}">
                <a16:creationId xmlns:a16="http://schemas.microsoft.com/office/drawing/2014/main" id="{DAF30AFE-0971-40E8-B16E-190128FE65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24125" y="296703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9">
            <a:extLst>
              <a:ext uri="{FF2B5EF4-FFF2-40B4-BE49-F238E27FC236}">
                <a16:creationId xmlns:a16="http://schemas.microsoft.com/office/drawing/2014/main" id="{1FB348A1-3AA9-4845-9EF1-B8DEAFA1A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1314" y="2622550"/>
            <a:ext cx="922337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0">
            <a:extLst>
              <a:ext uri="{FF2B5EF4-FFF2-40B4-BE49-F238E27FC236}">
                <a16:creationId xmlns:a16="http://schemas.microsoft.com/office/drawing/2014/main" id="{8048462D-B0B4-4532-B9A9-41303C9127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0200" y="2622550"/>
            <a:ext cx="922338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11">
            <a:extLst>
              <a:ext uri="{FF2B5EF4-FFF2-40B4-BE49-F238E27FC236}">
                <a16:creationId xmlns:a16="http://schemas.microsoft.com/office/drawing/2014/main" id="{33198855-5C14-46DD-8F8B-806B296ADB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12">
            <a:extLst>
              <a:ext uri="{FF2B5EF4-FFF2-40B4-BE49-F238E27FC236}">
                <a16:creationId xmlns:a16="http://schemas.microsoft.com/office/drawing/2014/main" id="{54921E5C-0701-47B7-BD9E-13CF7820DB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13">
            <a:extLst>
              <a:ext uri="{FF2B5EF4-FFF2-40B4-BE49-F238E27FC236}">
                <a16:creationId xmlns:a16="http://schemas.microsoft.com/office/drawing/2014/main" id="{6D980A26-2104-4C1C-B920-D594F0BE16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6225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14">
            <a:extLst>
              <a:ext uri="{FF2B5EF4-FFF2-40B4-BE49-F238E27FC236}">
                <a16:creationId xmlns:a16="http://schemas.microsoft.com/office/drawing/2014/main" id="{256BBBA7-0B68-4A58-A874-100EB73C58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2354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15">
            <a:extLst>
              <a:ext uri="{FF2B5EF4-FFF2-40B4-BE49-F238E27FC236}">
                <a16:creationId xmlns:a16="http://schemas.microsoft.com/office/drawing/2014/main" id="{9B8B4350-6B07-4959-8238-BE884436F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7765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16">
            <a:extLst>
              <a:ext uri="{FF2B5EF4-FFF2-40B4-BE49-F238E27FC236}">
                <a16:creationId xmlns:a16="http://schemas.microsoft.com/office/drawing/2014/main" id="{54468EC3-0BE9-4C00-A366-46655A84D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0814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17">
            <a:extLst>
              <a:ext uri="{FF2B5EF4-FFF2-40B4-BE49-F238E27FC236}">
                <a16:creationId xmlns:a16="http://schemas.microsoft.com/office/drawing/2014/main" id="{53063962-5644-4BA4-9474-D28E81AD4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96862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18">
            <a:extLst>
              <a:ext uri="{FF2B5EF4-FFF2-40B4-BE49-F238E27FC236}">
                <a16:creationId xmlns:a16="http://schemas.microsoft.com/office/drawing/2014/main" id="{A9AD21EE-3675-4573-9378-0FCE8C7C3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388937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19">
            <a:extLst>
              <a:ext uri="{FF2B5EF4-FFF2-40B4-BE49-F238E27FC236}">
                <a16:creationId xmlns:a16="http://schemas.microsoft.com/office/drawing/2014/main" id="{454C17CE-C918-4734-A2AD-59CA91A5E5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4588" y="2419350"/>
            <a:ext cx="0" cy="199548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0">
            <a:extLst>
              <a:ext uri="{FF2B5EF4-FFF2-40B4-BE49-F238E27FC236}">
                <a16:creationId xmlns:a16="http://schemas.microsoft.com/office/drawing/2014/main" id="{9001D4AA-F591-41E2-B645-8B5F1E8627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4950" y="2419350"/>
            <a:ext cx="0" cy="200025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21">
            <a:extLst>
              <a:ext uri="{FF2B5EF4-FFF2-40B4-BE49-F238E27FC236}">
                <a16:creationId xmlns:a16="http://schemas.microsoft.com/office/drawing/2014/main" id="{F5BD88C0-6CD6-49DF-9356-BEFEFC655C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6788" y="2395539"/>
            <a:ext cx="0" cy="20335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22">
            <a:extLst>
              <a:ext uri="{FF2B5EF4-FFF2-40B4-BE49-F238E27FC236}">
                <a16:creationId xmlns:a16="http://schemas.microsoft.com/office/drawing/2014/main" id="{6F248DD3-F066-4EBE-AA52-5F29B36D97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4475" y="2335214"/>
            <a:ext cx="0" cy="2147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23">
            <a:extLst>
              <a:ext uri="{FF2B5EF4-FFF2-40B4-BE49-F238E27FC236}">
                <a16:creationId xmlns:a16="http://schemas.microsoft.com/office/drawing/2014/main" id="{EE3A7CA6-1186-40B5-8D48-A914B51689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7038" y="2411414"/>
            <a:ext cx="0" cy="20335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24">
            <a:extLst>
              <a:ext uri="{FF2B5EF4-FFF2-40B4-BE49-F238E27FC236}">
                <a16:creationId xmlns:a16="http://schemas.microsoft.com/office/drawing/2014/main" id="{1F75F2D8-6D8D-4D50-B92F-E6B210D173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0075" y="2378075"/>
            <a:ext cx="0" cy="19954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25">
            <a:extLst>
              <a:ext uri="{FF2B5EF4-FFF2-40B4-BE49-F238E27FC236}">
                <a16:creationId xmlns:a16="http://schemas.microsoft.com/office/drawing/2014/main" id="{F0ACED50-CBF6-4886-B5B9-725F3C2F06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4450" y="2430464"/>
            <a:ext cx="0" cy="199548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Line 26">
            <a:extLst>
              <a:ext uri="{FF2B5EF4-FFF2-40B4-BE49-F238E27FC236}">
                <a16:creationId xmlns:a16="http://schemas.microsoft.com/office/drawing/2014/main" id="{B1796106-8F4F-490B-BB0F-9C98E5C8B0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8350" y="2430464"/>
            <a:ext cx="0" cy="19954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Line 27">
            <a:extLst>
              <a:ext uri="{FF2B5EF4-FFF2-40B4-BE49-F238E27FC236}">
                <a16:creationId xmlns:a16="http://schemas.microsoft.com/office/drawing/2014/main" id="{2F1ECB10-9B54-48B9-9A00-1CF7E50BA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3650" y="237490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28">
            <a:extLst>
              <a:ext uri="{FF2B5EF4-FFF2-40B4-BE49-F238E27FC236}">
                <a16:creationId xmlns:a16="http://schemas.microsoft.com/office/drawing/2014/main" id="{68FCDA01-5DD1-493A-BD6C-1E138A15F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053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Line 29">
            <a:extLst>
              <a:ext uri="{FF2B5EF4-FFF2-40B4-BE49-F238E27FC236}">
                <a16:creationId xmlns:a16="http://schemas.microsoft.com/office/drawing/2014/main" id="{2A35A766-59BF-40F3-8CAA-3DFAE3410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20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1" name="Line 30">
            <a:extLst>
              <a:ext uri="{FF2B5EF4-FFF2-40B4-BE49-F238E27FC236}">
                <a16:creationId xmlns:a16="http://schemas.microsoft.com/office/drawing/2014/main" id="{1FA9CA96-0A40-4E55-A366-0AF414B2C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2" name="Line 31">
            <a:extLst>
              <a:ext uri="{FF2B5EF4-FFF2-40B4-BE49-F238E27FC236}">
                <a16:creationId xmlns:a16="http://schemas.microsoft.com/office/drawing/2014/main" id="{48687B5B-1FD8-4400-B9F3-F08CD1D156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4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Line 32">
            <a:extLst>
              <a:ext uri="{FF2B5EF4-FFF2-40B4-BE49-F238E27FC236}">
                <a16:creationId xmlns:a16="http://schemas.microsoft.com/office/drawing/2014/main" id="{885E94C9-AE96-42B7-9BBC-769878FD486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7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4" name="Line 33">
            <a:extLst>
              <a:ext uri="{FF2B5EF4-FFF2-40B4-BE49-F238E27FC236}">
                <a16:creationId xmlns:a16="http://schemas.microsoft.com/office/drawing/2014/main" id="{058BA940-86A5-46BF-ABC0-5874FE0A6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29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5" name="Line 34">
            <a:extLst>
              <a:ext uri="{FF2B5EF4-FFF2-40B4-BE49-F238E27FC236}">
                <a16:creationId xmlns:a16="http://schemas.microsoft.com/office/drawing/2014/main" id="{7DBAF7BC-780D-4445-81FE-79C7D4191E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55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7" name="AutoShape 35">
            <a:extLst>
              <a:ext uri="{FF2B5EF4-FFF2-40B4-BE49-F238E27FC236}">
                <a16:creationId xmlns:a16="http://schemas.microsoft.com/office/drawing/2014/main" id="{7D8881C5-2745-4431-8B78-B27211063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460625"/>
            <a:ext cx="88900" cy="88900"/>
          </a:xfrm>
          <a:prstGeom prst="flowChartConnector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308" name="AutoShape 36">
            <a:extLst>
              <a:ext uri="{FF2B5EF4-FFF2-40B4-BE49-F238E27FC236}">
                <a16:creationId xmlns:a16="http://schemas.microsoft.com/office/drawing/2014/main" id="{B0382D46-FBFD-4771-B357-814E62A09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3384550"/>
            <a:ext cx="88900" cy="88900"/>
          </a:xfrm>
          <a:prstGeom prst="flowChartConnector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3554" name="Object 37">
            <a:extLst>
              <a:ext uri="{FF2B5EF4-FFF2-40B4-BE49-F238E27FC236}">
                <a16:creationId xmlns:a16="http://schemas.microsoft.com/office/drawing/2014/main" id="{DDE04CB1-11FD-4996-B85E-D6F39DB825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4584700"/>
          <a:ext cx="177800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77480" progId="Equation.3">
                  <p:embed/>
                </p:oleObj>
              </mc:Choice>
              <mc:Fallback>
                <p:oleObj name="Equation" r:id="rId2" imgW="126720" imgH="177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584700"/>
                        <a:ext cx="177800" cy="24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8">
            <a:extLst>
              <a:ext uri="{FF2B5EF4-FFF2-40B4-BE49-F238E27FC236}">
                <a16:creationId xmlns:a16="http://schemas.microsoft.com/office/drawing/2014/main" id="{268B313C-7FED-4B01-9DA1-962FE7EE34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1" y="4522788"/>
          <a:ext cx="195263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" imgH="139680" progId="Equation.3">
                  <p:embed/>
                </p:oleObj>
              </mc:Choice>
              <mc:Fallback>
                <p:oleObj name="Equation" r:id="rId4" imgW="139680" imgH="1396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4522788"/>
                        <a:ext cx="195263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39">
            <a:extLst>
              <a:ext uri="{FF2B5EF4-FFF2-40B4-BE49-F238E27FC236}">
                <a16:creationId xmlns:a16="http://schemas.microsoft.com/office/drawing/2014/main" id="{4040706A-A6ED-4442-A518-E75C3E2280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24939" y="4510089"/>
          <a:ext cx="3190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600" imgH="177480" progId="Equation.3">
                  <p:embed/>
                </p:oleObj>
              </mc:Choice>
              <mc:Fallback>
                <p:oleObj name="Equation" r:id="rId6" imgW="228600" imgH="177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4939" y="4510089"/>
                        <a:ext cx="3190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40">
            <a:extLst>
              <a:ext uri="{FF2B5EF4-FFF2-40B4-BE49-F238E27FC236}">
                <a16:creationId xmlns:a16="http://schemas.microsoft.com/office/drawing/2014/main" id="{AD8B219B-AE3F-4A95-8DAB-F080CDAAAA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44701" y="4238626"/>
          <a:ext cx="284163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040" imgH="164880" progId="Equation.3">
                  <p:embed/>
                </p:oleObj>
              </mc:Choice>
              <mc:Fallback>
                <p:oleObj name="Equation" r:id="rId8" imgW="203040" imgH="1648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1" y="4238626"/>
                        <a:ext cx="284163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41">
            <a:extLst>
              <a:ext uri="{FF2B5EF4-FFF2-40B4-BE49-F238E27FC236}">
                <a16:creationId xmlns:a16="http://schemas.microsoft.com/office/drawing/2014/main" id="{6D402523-E9B7-45A5-AF34-F04427E463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1064" y="2386014"/>
          <a:ext cx="1238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560" imgH="164880" progId="Equation.3">
                  <p:embed/>
                </p:oleObj>
              </mc:Choice>
              <mc:Fallback>
                <p:oleObj name="Equation" r:id="rId10" imgW="88560" imgH="1648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4" y="2386014"/>
                        <a:ext cx="123825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42">
            <a:extLst>
              <a:ext uri="{FF2B5EF4-FFF2-40B4-BE49-F238E27FC236}">
                <a16:creationId xmlns:a16="http://schemas.microsoft.com/office/drawing/2014/main" id="{0665C803-FC4B-4875-B41C-8E55650DEA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97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77480" progId="Equation.3">
                  <p:embed/>
                </p:oleObj>
              </mc:Choice>
              <mc:Fallback>
                <p:oleObj name="Equation" r:id="rId12" imgW="126720" imgH="177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43">
            <a:extLst>
              <a:ext uri="{FF2B5EF4-FFF2-40B4-BE49-F238E27FC236}">
                <a16:creationId xmlns:a16="http://schemas.microsoft.com/office/drawing/2014/main" id="{5CC0B92D-9FB7-4156-9200-0BCD660636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059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59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44">
            <a:extLst>
              <a:ext uri="{FF2B5EF4-FFF2-40B4-BE49-F238E27FC236}">
                <a16:creationId xmlns:a16="http://schemas.microsoft.com/office/drawing/2014/main" id="{352E53D9-A191-4DF6-BE83-34EFC11C57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8639" y="407989"/>
          <a:ext cx="4968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55320" imgH="177480" progId="Equation.3">
                  <p:embed/>
                </p:oleObj>
              </mc:Choice>
              <mc:Fallback>
                <p:oleObj name="Equation" r:id="rId15" imgW="355320" imgH="17748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639" y="407989"/>
                        <a:ext cx="4968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7" name="Object 45">
            <a:extLst>
              <a:ext uri="{FF2B5EF4-FFF2-40B4-BE49-F238E27FC236}">
                <a16:creationId xmlns:a16="http://schemas.microsoft.com/office/drawing/2014/main" id="{4D578585-234F-453D-9B92-140E7E38B9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5113" y="5175251"/>
          <a:ext cx="2430462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88840" imgH="431640" progId="Equation.3">
                  <p:embed/>
                </p:oleObj>
              </mc:Choice>
              <mc:Fallback>
                <p:oleObj name="Equation" r:id="rId17" imgW="888840" imgH="431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5113" y="5175251"/>
                        <a:ext cx="2430462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8" name="Freeform 46">
            <a:extLst>
              <a:ext uri="{FF2B5EF4-FFF2-40B4-BE49-F238E27FC236}">
                <a16:creationId xmlns:a16="http://schemas.microsoft.com/office/drawing/2014/main" id="{18B0A2F0-2566-4854-AB98-96D333577196}"/>
              </a:ext>
            </a:extLst>
          </p:cNvPr>
          <p:cNvSpPr>
            <a:spLocks/>
          </p:cNvSpPr>
          <p:nvPr/>
        </p:nvSpPr>
        <p:spPr bwMode="auto">
          <a:xfrm>
            <a:off x="3324225" y="2495550"/>
            <a:ext cx="2901950" cy="1847850"/>
          </a:xfrm>
          <a:custGeom>
            <a:avLst/>
            <a:gdLst>
              <a:gd name="T0" fmla="*/ 0 w 3648"/>
              <a:gd name="T1" fmla="*/ 0 h 1164"/>
              <a:gd name="T2" fmla="*/ 238647 w 3648"/>
              <a:gd name="T3" fmla="*/ 123825 h 1164"/>
              <a:gd name="T4" fmla="*/ 362744 w 3648"/>
              <a:gd name="T5" fmla="*/ 276225 h 1164"/>
              <a:gd name="T6" fmla="*/ 486840 w 3648"/>
              <a:gd name="T7" fmla="*/ 466725 h 1164"/>
              <a:gd name="T8" fmla="*/ 725488 w 3648"/>
              <a:gd name="T9" fmla="*/ 933450 h 1164"/>
              <a:gd name="T10" fmla="*/ 973681 w 3648"/>
              <a:gd name="T11" fmla="*/ 1390650 h 1164"/>
              <a:gd name="T12" fmla="*/ 1093004 w 3648"/>
              <a:gd name="T13" fmla="*/ 1581150 h 1164"/>
              <a:gd name="T14" fmla="*/ 1217101 w 3648"/>
              <a:gd name="T15" fmla="*/ 1733550 h 1164"/>
              <a:gd name="T16" fmla="*/ 1450975 w 3648"/>
              <a:gd name="T17" fmla="*/ 1847850 h 1164"/>
              <a:gd name="T18" fmla="*/ 1694395 w 3648"/>
              <a:gd name="T19" fmla="*/ 1733550 h 1164"/>
              <a:gd name="T20" fmla="*/ 1813719 w 3648"/>
              <a:gd name="T21" fmla="*/ 1590675 h 1164"/>
              <a:gd name="T22" fmla="*/ 1937816 w 3648"/>
              <a:gd name="T23" fmla="*/ 1400175 h 1164"/>
              <a:gd name="T24" fmla="*/ 2176463 w 3648"/>
              <a:gd name="T25" fmla="*/ 933450 h 1164"/>
              <a:gd name="T26" fmla="*/ 2424656 w 3648"/>
              <a:gd name="T27" fmla="*/ 466725 h 1164"/>
              <a:gd name="T28" fmla="*/ 2534433 w 3648"/>
              <a:gd name="T29" fmla="*/ 276225 h 1164"/>
              <a:gd name="T30" fmla="*/ 2663303 w 3648"/>
              <a:gd name="T31" fmla="*/ 123825 h 1164"/>
              <a:gd name="T32" fmla="*/ 2901950 w 3648"/>
              <a:gd name="T33" fmla="*/ 9525 h 11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48"/>
              <a:gd name="T52" fmla="*/ 0 h 1164"/>
              <a:gd name="T53" fmla="*/ 3648 w 3648"/>
              <a:gd name="T54" fmla="*/ 1164 h 11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48" h="1164">
                <a:moveTo>
                  <a:pt x="0" y="0"/>
                </a:moveTo>
                <a:cubicBezTo>
                  <a:pt x="112" y="24"/>
                  <a:pt x="224" y="49"/>
                  <a:pt x="300" y="78"/>
                </a:cubicBezTo>
                <a:cubicBezTo>
                  <a:pt x="376" y="107"/>
                  <a:pt x="404" y="138"/>
                  <a:pt x="456" y="174"/>
                </a:cubicBezTo>
                <a:cubicBezTo>
                  <a:pt x="508" y="210"/>
                  <a:pt x="536" y="225"/>
                  <a:pt x="612" y="294"/>
                </a:cubicBezTo>
                <a:cubicBezTo>
                  <a:pt x="688" y="363"/>
                  <a:pt x="810" y="491"/>
                  <a:pt x="912" y="588"/>
                </a:cubicBezTo>
                <a:cubicBezTo>
                  <a:pt x="1014" y="685"/>
                  <a:pt x="1147" y="808"/>
                  <a:pt x="1224" y="876"/>
                </a:cubicBezTo>
                <a:cubicBezTo>
                  <a:pt x="1301" y="944"/>
                  <a:pt x="1323" y="960"/>
                  <a:pt x="1374" y="996"/>
                </a:cubicBezTo>
                <a:cubicBezTo>
                  <a:pt x="1425" y="1032"/>
                  <a:pt x="1455" y="1064"/>
                  <a:pt x="1530" y="1092"/>
                </a:cubicBezTo>
                <a:cubicBezTo>
                  <a:pt x="1605" y="1120"/>
                  <a:pt x="1724" y="1164"/>
                  <a:pt x="1824" y="1164"/>
                </a:cubicBezTo>
                <a:cubicBezTo>
                  <a:pt x="1924" y="1164"/>
                  <a:pt x="2054" y="1119"/>
                  <a:pt x="2130" y="1092"/>
                </a:cubicBezTo>
                <a:cubicBezTo>
                  <a:pt x="2206" y="1065"/>
                  <a:pt x="2229" y="1037"/>
                  <a:pt x="2280" y="1002"/>
                </a:cubicBezTo>
                <a:cubicBezTo>
                  <a:pt x="2331" y="967"/>
                  <a:pt x="2360" y="951"/>
                  <a:pt x="2436" y="882"/>
                </a:cubicBezTo>
                <a:cubicBezTo>
                  <a:pt x="2512" y="813"/>
                  <a:pt x="2634" y="686"/>
                  <a:pt x="2736" y="588"/>
                </a:cubicBezTo>
                <a:cubicBezTo>
                  <a:pt x="2838" y="490"/>
                  <a:pt x="2973" y="363"/>
                  <a:pt x="3048" y="294"/>
                </a:cubicBezTo>
                <a:cubicBezTo>
                  <a:pt x="3123" y="225"/>
                  <a:pt x="3136" y="210"/>
                  <a:pt x="3186" y="174"/>
                </a:cubicBezTo>
                <a:cubicBezTo>
                  <a:pt x="3236" y="138"/>
                  <a:pt x="3271" y="106"/>
                  <a:pt x="3348" y="78"/>
                </a:cubicBezTo>
                <a:cubicBezTo>
                  <a:pt x="3425" y="50"/>
                  <a:pt x="3536" y="28"/>
                  <a:pt x="3648" y="6"/>
                </a:cubicBezTo>
              </a:path>
            </a:pathLst>
          </a:custGeom>
          <a:noFill/>
          <a:ln w="952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9" name="Freeform 47">
            <a:extLst>
              <a:ext uri="{FF2B5EF4-FFF2-40B4-BE49-F238E27FC236}">
                <a16:creationId xmlns:a16="http://schemas.microsoft.com/office/drawing/2014/main" id="{C99E4345-E574-4209-B2E0-AD31B4F1667A}"/>
              </a:ext>
            </a:extLst>
          </p:cNvPr>
          <p:cNvSpPr>
            <a:spLocks/>
          </p:cNvSpPr>
          <p:nvPr/>
        </p:nvSpPr>
        <p:spPr bwMode="auto">
          <a:xfrm>
            <a:off x="3332163" y="2490788"/>
            <a:ext cx="5791200" cy="1847850"/>
          </a:xfrm>
          <a:custGeom>
            <a:avLst/>
            <a:gdLst>
              <a:gd name="T0" fmla="*/ 0 w 3648"/>
              <a:gd name="T1" fmla="*/ 0 h 1164"/>
              <a:gd name="T2" fmla="*/ 476250 w 3648"/>
              <a:gd name="T3" fmla="*/ 123825 h 1164"/>
              <a:gd name="T4" fmla="*/ 723900 w 3648"/>
              <a:gd name="T5" fmla="*/ 276225 h 1164"/>
              <a:gd name="T6" fmla="*/ 971550 w 3648"/>
              <a:gd name="T7" fmla="*/ 466725 h 1164"/>
              <a:gd name="T8" fmla="*/ 1447800 w 3648"/>
              <a:gd name="T9" fmla="*/ 933450 h 1164"/>
              <a:gd name="T10" fmla="*/ 1943100 w 3648"/>
              <a:gd name="T11" fmla="*/ 1390650 h 1164"/>
              <a:gd name="T12" fmla="*/ 2181225 w 3648"/>
              <a:gd name="T13" fmla="*/ 1581150 h 1164"/>
              <a:gd name="T14" fmla="*/ 2428875 w 3648"/>
              <a:gd name="T15" fmla="*/ 1733550 h 1164"/>
              <a:gd name="T16" fmla="*/ 2895600 w 3648"/>
              <a:gd name="T17" fmla="*/ 1847850 h 1164"/>
              <a:gd name="T18" fmla="*/ 3381376 w 3648"/>
              <a:gd name="T19" fmla="*/ 1733550 h 1164"/>
              <a:gd name="T20" fmla="*/ 3619501 w 3648"/>
              <a:gd name="T21" fmla="*/ 1590675 h 1164"/>
              <a:gd name="T22" fmla="*/ 3867151 w 3648"/>
              <a:gd name="T23" fmla="*/ 1400175 h 1164"/>
              <a:gd name="T24" fmla="*/ 4343400 w 3648"/>
              <a:gd name="T25" fmla="*/ 933450 h 1164"/>
              <a:gd name="T26" fmla="*/ 4838700 w 3648"/>
              <a:gd name="T27" fmla="*/ 466725 h 1164"/>
              <a:gd name="T28" fmla="*/ 5057775 w 3648"/>
              <a:gd name="T29" fmla="*/ 276225 h 1164"/>
              <a:gd name="T30" fmla="*/ 5314950 w 3648"/>
              <a:gd name="T31" fmla="*/ 123825 h 1164"/>
              <a:gd name="T32" fmla="*/ 5791200 w 3648"/>
              <a:gd name="T33" fmla="*/ 9525 h 116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648"/>
              <a:gd name="T52" fmla="*/ 0 h 1164"/>
              <a:gd name="T53" fmla="*/ 3648 w 3648"/>
              <a:gd name="T54" fmla="*/ 1164 h 116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648" h="1164">
                <a:moveTo>
                  <a:pt x="0" y="0"/>
                </a:moveTo>
                <a:cubicBezTo>
                  <a:pt x="112" y="24"/>
                  <a:pt x="224" y="49"/>
                  <a:pt x="300" y="78"/>
                </a:cubicBezTo>
                <a:cubicBezTo>
                  <a:pt x="376" y="107"/>
                  <a:pt x="404" y="138"/>
                  <a:pt x="456" y="174"/>
                </a:cubicBezTo>
                <a:cubicBezTo>
                  <a:pt x="508" y="210"/>
                  <a:pt x="536" y="225"/>
                  <a:pt x="612" y="294"/>
                </a:cubicBezTo>
                <a:cubicBezTo>
                  <a:pt x="688" y="363"/>
                  <a:pt x="810" y="491"/>
                  <a:pt x="912" y="588"/>
                </a:cubicBezTo>
                <a:cubicBezTo>
                  <a:pt x="1014" y="685"/>
                  <a:pt x="1147" y="808"/>
                  <a:pt x="1224" y="876"/>
                </a:cubicBezTo>
                <a:cubicBezTo>
                  <a:pt x="1301" y="944"/>
                  <a:pt x="1323" y="960"/>
                  <a:pt x="1374" y="996"/>
                </a:cubicBezTo>
                <a:cubicBezTo>
                  <a:pt x="1425" y="1032"/>
                  <a:pt x="1455" y="1064"/>
                  <a:pt x="1530" y="1092"/>
                </a:cubicBezTo>
                <a:cubicBezTo>
                  <a:pt x="1605" y="1120"/>
                  <a:pt x="1724" y="1164"/>
                  <a:pt x="1824" y="1164"/>
                </a:cubicBezTo>
                <a:cubicBezTo>
                  <a:pt x="1924" y="1164"/>
                  <a:pt x="2054" y="1119"/>
                  <a:pt x="2130" y="1092"/>
                </a:cubicBezTo>
                <a:cubicBezTo>
                  <a:pt x="2206" y="1065"/>
                  <a:pt x="2229" y="1037"/>
                  <a:pt x="2280" y="1002"/>
                </a:cubicBezTo>
                <a:cubicBezTo>
                  <a:pt x="2331" y="967"/>
                  <a:pt x="2360" y="951"/>
                  <a:pt x="2436" y="882"/>
                </a:cubicBezTo>
                <a:cubicBezTo>
                  <a:pt x="2512" y="813"/>
                  <a:pt x="2634" y="686"/>
                  <a:pt x="2736" y="588"/>
                </a:cubicBezTo>
                <a:cubicBezTo>
                  <a:pt x="2838" y="490"/>
                  <a:pt x="2973" y="363"/>
                  <a:pt x="3048" y="294"/>
                </a:cubicBezTo>
                <a:cubicBezTo>
                  <a:pt x="3123" y="225"/>
                  <a:pt x="3136" y="210"/>
                  <a:pt x="3186" y="174"/>
                </a:cubicBezTo>
                <a:cubicBezTo>
                  <a:pt x="3236" y="138"/>
                  <a:pt x="3271" y="106"/>
                  <a:pt x="3348" y="78"/>
                </a:cubicBezTo>
                <a:cubicBezTo>
                  <a:pt x="3425" y="50"/>
                  <a:pt x="3536" y="28"/>
                  <a:pt x="3648" y="6"/>
                </a:cubicBezTo>
              </a:path>
            </a:pathLst>
          </a:custGeom>
          <a:noFill/>
          <a:ln w="9525">
            <a:solidFill>
              <a:srgbClr val="00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0" name="Text Box 48">
            <a:extLst>
              <a:ext uri="{FF2B5EF4-FFF2-40B4-BE49-F238E27FC236}">
                <a16:creationId xmlns:a16="http://schemas.microsoft.com/office/drawing/2014/main" id="{446DCBBD-AE42-42D4-BBFC-56ABD0BAC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289" y="1152526"/>
            <a:ext cx="23066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>
                <a:solidFill>
                  <a:srgbClr val="00FFCC"/>
                </a:solidFill>
              </a:rPr>
              <a:t>f </a:t>
            </a:r>
            <a:r>
              <a:rPr lang="en-US" altLang="en-US">
                <a:solidFill>
                  <a:srgbClr val="00FFCC"/>
                </a:solidFill>
              </a:rPr>
              <a:t>( </a:t>
            </a:r>
            <a:r>
              <a:rPr lang="en-US" altLang="en-US" i="1">
                <a:solidFill>
                  <a:srgbClr val="00FFCC"/>
                </a:solidFill>
              </a:rPr>
              <a:t>x</a:t>
            </a:r>
            <a:r>
              <a:rPr lang="en-US" altLang="en-US">
                <a:solidFill>
                  <a:srgbClr val="00FFCC"/>
                </a:solidFill>
              </a:rPr>
              <a:t> ) = cos </a:t>
            </a:r>
            <a:r>
              <a:rPr lang="en-US" altLang="en-US" i="1">
                <a:solidFill>
                  <a:srgbClr val="00FFCC"/>
                </a:solidFill>
              </a:rPr>
              <a:t>x</a:t>
            </a:r>
          </a:p>
        </p:txBody>
      </p:sp>
      <p:sp>
        <p:nvSpPr>
          <p:cNvPr id="54321" name="Text Box 49">
            <a:extLst>
              <a:ext uri="{FF2B5EF4-FFF2-40B4-BE49-F238E27FC236}">
                <a16:creationId xmlns:a16="http://schemas.microsoft.com/office/drawing/2014/main" id="{FF35FF2C-09D5-4675-B215-7807F43EB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6150" y="5695951"/>
            <a:ext cx="2571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CC0099"/>
                </a:solidFill>
              </a:rPr>
              <a:t>B = 2, period is </a:t>
            </a:r>
            <a:r>
              <a:rPr lang="el-GR" altLang="en-US" i="1">
                <a:solidFill>
                  <a:srgbClr val="CC0099"/>
                </a:solidFill>
                <a:latin typeface="Century Gothic" panose="020B0502020202020204" pitchFamily="34" charset="0"/>
              </a:rPr>
              <a:t>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C 3.61111E-6 0.07477 -0.04514 0.13657 -0.10191 0.13657 C -0.15799 0.13657 -0.20417 0.07477 -0.20417 1.48148E-6 C -0.20417 -0.0757 -0.15799 -0.13611 -0.10191 -0.13611 C -0.04514 -0.13611 3.61111E-6 -0.0757 3.61111E-6 1.48148E-6 Z " pathEditMode="relative" rAng="5400000" ptsTypes="fffff">
                                      <p:cBhvr>
                                        <p:cTn id="20" dur="10000" spd="-1000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50867E-6 C 0.00955 0.00554 0.01927 0.01132 0.02604 0.01803 C 0.03264 0.02474 0.03559 0.0319 0.0401 0.04023 C 0.04462 0.04855 0.04653 0.05225 0.05312 0.06797 C 0.05955 0.08369 0.07031 0.11237 0.07916 0.13479 C 0.08802 0.15722 0.09948 0.18682 0.10625 0.20277 C 0.11285 0.21872 0.11475 0.22219 0.11927 0.23052 C 0.12361 0.23884 0.12621 0.24624 0.13281 0.25271 C 0.13923 0.25919 0.14965 0.26936 0.15833 0.26936 C 0.16701 0.26936 0.17778 0.25919 0.18437 0.25271 C 0.19097 0.24624 0.1934 0.23884 0.19791 0.23052 C 0.20243 0.22219 0.20503 0.21872 0.21146 0.20277 C 0.21805 0.18682 0.22812 0.15722 0.23698 0.13479 C 0.24583 0.11237 0.25798 0.08369 0.26458 0.06797 C 0.27135 0.05225 0.27274 0.04855 0.27708 0.04023 C 0.28142 0.0319 0.28385 0.0245 0.29062 0.01803 C 0.29739 0.01156 0.30764 0.00647 0.31788 0.00138 " pathEditMode="relative" rAng="0" ptsTypes="aaaaaaaaaaaaaaaaA">
                                      <p:cBhvr>
                                        <p:cTn id="22" dur="10000" fill="hold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85" y="134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7" grpId="0" animBg="1"/>
      <p:bldP spid="54308" grpId="0" animBg="1"/>
      <p:bldP spid="543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Oval 2">
            <a:extLst>
              <a:ext uri="{FF2B5EF4-FFF2-40B4-BE49-F238E27FC236}">
                <a16:creationId xmlns:a16="http://schemas.microsoft.com/office/drawing/2014/main" id="{1451AE01-766D-4097-A2B1-EB4E84354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6" y="2506664"/>
            <a:ext cx="1844675" cy="18446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8" name="Line 3">
            <a:extLst>
              <a:ext uri="{FF2B5EF4-FFF2-40B4-BE49-F238E27FC236}">
                <a16:creationId xmlns:a16="http://schemas.microsoft.com/office/drawing/2014/main" id="{C14977DB-CAB3-4076-9C74-7CD75496DC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4290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4">
            <a:extLst>
              <a:ext uri="{FF2B5EF4-FFF2-40B4-BE49-F238E27FC236}">
                <a16:creationId xmlns:a16="http://schemas.microsoft.com/office/drawing/2014/main" id="{6EF91663-7E42-4D69-A288-1F0E5D50F1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0575" y="663575"/>
            <a:ext cx="0" cy="568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5">
            <a:extLst>
              <a:ext uri="{FF2B5EF4-FFF2-40B4-BE49-F238E27FC236}">
                <a16:creationId xmlns:a16="http://schemas.microsoft.com/office/drawing/2014/main" id="{FBCC8F45-75F3-448A-81C3-1CF5335BBB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5066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6">
            <a:extLst>
              <a:ext uri="{FF2B5EF4-FFF2-40B4-BE49-F238E27FC236}">
                <a16:creationId xmlns:a16="http://schemas.microsoft.com/office/drawing/2014/main" id="{E62E8DD4-2873-49BD-9927-0FC5E064F9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3513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7">
            <a:extLst>
              <a:ext uri="{FF2B5EF4-FFF2-40B4-BE49-F238E27FC236}">
                <a16:creationId xmlns:a16="http://schemas.microsoft.com/office/drawing/2014/main" id="{1E92FB08-0814-43E2-B1B1-5B8BE784D3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4125" y="296068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8">
            <a:extLst>
              <a:ext uri="{FF2B5EF4-FFF2-40B4-BE49-F238E27FC236}">
                <a16:creationId xmlns:a16="http://schemas.microsoft.com/office/drawing/2014/main" id="{CF5E484E-4F9F-4E95-BA5A-73D63FDADAA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24125" y="2967039"/>
            <a:ext cx="1612900" cy="922337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9">
            <a:extLst>
              <a:ext uri="{FF2B5EF4-FFF2-40B4-BE49-F238E27FC236}">
                <a16:creationId xmlns:a16="http://schemas.microsoft.com/office/drawing/2014/main" id="{F635C94D-026B-4121-9AC0-C6DC75BAE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1314" y="2622550"/>
            <a:ext cx="922337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0">
            <a:extLst>
              <a:ext uri="{FF2B5EF4-FFF2-40B4-BE49-F238E27FC236}">
                <a16:creationId xmlns:a16="http://schemas.microsoft.com/office/drawing/2014/main" id="{889C5341-BB27-4893-B837-7AD26CB372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0200" y="2622550"/>
            <a:ext cx="922338" cy="16129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11">
            <a:extLst>
              <a:ext uri="{FF2B5EF4-FFF2-40B4-BE49-F238E27FC236}">
                <a16:creationId xmlns:a16="http://schemas.microsoft.com/office/drawing/2014/main" id="{BB966954-2BE3-4AFF-913B-409E007E0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12">
            <a:extLst>
              <a:ext uri="{FF2B5EF4-FFF2-40B4-BE49-F238E27FC236}">
                <a16:creationId xmlns:a16="http://schemas.microsoft.com/office/drawing/2014/main" id="{99D9A94A-CF2C-4254-8C9B-99C4A90581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114" y="2776539"/>
            <a:ext cx="1304925" cy="1304925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13">
            <a:extLst>
              <a:ext uri="{FF2B5EF4-FFF2-40B4-BE49-F238E27FC236}">
                <a16:creationId xmlns:a16="http://schemas.microsoft.com/office/drawing/2014/main" id="{768E1A12-6D71-4B6D-B74D-94E4912D8B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6225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14">
            <a:extLst>
              <a:ext uri="{FF2B5EF4-FFF2-40B4-BE49-F238E27FC236}">
                <a16:creationId xmlns:a16="http://schemas.microsoft.com/office/drawing/2014/main" id="{20E322CF-C226-4863-944F-81A1E71202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235450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15">
            <a:extLst>
              <a:ext uri="{FF2B5EF4-FFF2-40B4-BE49-F238E27FC236}">
                <a16:creationId xmlns:a16="http://schemas.microsoft.com/office/drawing/2014/main" id="{70DA8C6C-E883-436D-844B-B4C16C032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776538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Line 16">
            <a:extLst>
              <a:ext uri="{FF2B5EF4-FFF2-40B4-BE49-F238E27FC236}">
                <a16:creationId xmlns:a16="http://schemas.microsoft.com/office/drawing/2014/main" id="{B735654C-165D-48FA-84E9-67BBDF5B0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4081463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Line 17">
            <a:extLst>
              <a:ext uri="{FF2B5EF4-FFF2-40B4-BE49-F238E27FC236}">
                <a16:creationId xmlns:a16="http://schemas.microsoft.com/office/drawing/2014/main" id="{84060AE5-E9E6-4B20-A5BA-91DA3FFF8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296862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18">
            <a:extLst>
              <a:ext uri="{FF2B5EF4-FFF2-40B4-BE49-F238E27FC236}">
                <a16:creationId xmlns:a16="http://schemas.microsoft.com/office/drawing/2014/main" id="{B68531F1-D1BE-40B1-9C6D-39564D776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6" y="3889375"/>
            <a:ext cx="7872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19">
            <a:extLst>
              <a:ext uri="{FF2B5EF4-FFF2-40B4-BE49-F238E27FC236}">
                <a16:creationId xmlns:a16="http://schemas.microsoft.com/office/drawing/2014/main" id="{DBAE4269-1D31-40E1-8963-F990CE4348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24588" y="2419350"/>
            <a:ext cx="0" cy="199548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20">
            <a:extLst>
              <a:ext uri="{FF2B5EF4-FFF2-40B4-BE49-F238E27FC236}">
                <a16:creationId xmlns:a16="http://schemas.microsoft.com/office/drawing/2014/main" id="{8D381EBC-27D6-42B4-B7C6-FBAD8D459D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4950" y="2419350"/>
            <a:ext cx="0" cy="200025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21">
            <a:extLst>
              <a:ext uri="{FF2B5EF4-FFF2-40B4-BE49-F238E27FC236}">
                <a16:creationId xmlns:a16="http://schemas.microsoft.com/office/drawing/2014/main" id="{6201F02E-BD52-4C58-B196-54078C7973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6788" y="0"/>
            <a:ext cx="0" cy="6648450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22">
            <a:extLst>
              <a:ext uri="{FF2B5EF4-FFF2-40B4-BE49-F238E27FC236}">
                <a16:creationId xmlns:a16="http://schemas.microsoft.com/office/drawing/2014/main" id="{8CA38130-DF3D-4125-8BE0-A1A6473E5A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4475" y="2335214"/>
            <a:ext cx="0" cy="2147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23">
            <a:extLst>
              <a:ext uri="{FF2B5EF4-FFF2-40B4-BE49-F238E27FC236}">
                <a16:creationId xmlns:a16="http://schemas.microsoft.com/office/drawing/2014/main" id="{4B80ED16-6C64-46AF-9155-90B600A520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7038" y="2411414"/>
            <a:ext cx="0" cy="20335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Line 24">
            <a:extLst>
              <a:ext uri="{FF2B5EF4-FFF2-40B4-BE49-F238E27FC236}">
                <a16:creationId xmlns:a16="http://schemas.microsoft.com/office/drawing/2014/main" id="{47BEE876-E54F-4A3D-8AB4-D163EE9D1E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50075" y="2378075"/>
            <a:ext cx="0" cy="19954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Line 25">
            <a:extLst>
              <a:ext uri="{FF2B5EF4-FFF2-40B4-BE49-F238E27FC236}">
                <a16:creationId xmlns:a16="http://schemas.microsoft.com/office/drawing/2014/main" id="{707AF08B-773A-4A28-B097-E43ED8950A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4450" y="79376"/>
            <a:ext cx="0" cy="6653213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Line 26">
            <a:extLst>
              <a:ext uri="{FF2B5EF4-FFF2-40B4-BE49-F238E27FC236}">
                <a16:creationId xmlns:a16="http://schemas.microsoft.com/office/drawing/2014/main" id="{ECF7C954-4C3F-49EE-9BA0-2E48ED156D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8350" y="2430464"/>
            <a:ext cx="0" cy="19954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Line 27">
            <a:extLst>
              <a:ext uri="{FF2B5EF4-FFF2-40B4-BE49-F238E27FC236}">
                <a16:creationId xmlns:a16="http://schemas.microsoft.com/office/drawing/2014/main" id="{DDD3F34B-589C-4625-A8B7-68FE261F9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3650" y="237490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Line 28">
            <a:extLst>
              <a:ext uri="{FF2B5EF4-FFF2-40B4-BE49-F238E27FC236}">
                <a16:creationId xmlns:a16="http://schemas.microsoft.com/office/drawing/2014/main" id="{B5E568DD-9910-41C4-9007-6614E9C23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0538" y="2289176"/>
            <a:ext cx="0" cy="2212975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Line 29">
            <a:extLst>
              <a:ext uri="{FF2B5EF4-FFF2-40B4-BE49-F238E27FC236}">
                <a16:creationId xmlns:a16="http://schemas.microsoft.com/office/drawing/2014/main" id="{00DF029A-C9D7-45D4-9BE1-FD83BDDD9D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20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5" name="Line 30">
            <a:extLst>
              <a:ext uri="{FF2B5EF4-FFF2-40B4-BE49-F238E27FC236}">
                <a16:creationId xmlns:a16="http://schemas.microsoft.com/office/drawing/2014/main" id="{DF6E6BE3-007B-4EB8-805E-9F77B639D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4688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6" name="Line 31">
            <a:extLst>
              <a:ext uri="{FF2B5EF4-FFF2-40B4-BE49-F238E27FC236}">
                <a16:creationId xmlns:a16="http://schemas.microsoft.com/office/drawing/2014/main" id="{940CDDCD-64B7-47D1-AD74-6C5080564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4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Line 32">
            <a:extLst>
              <a:ext uri="{FF2B5EF4-FFF2-40B4-BE49-F238E27FC236}">
                <a16:creationId xmlns:a16="http://schemas.microsoft.com/office/drawing/2014/main" id="{2093E733-DEB2-457E-BF94-6E0DEE61AEF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137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8" name="Line 33">
            <a:extLst>
              <a:ext uri="{FF2B5EF4-FFF2-40B4-BE49-F238E27FC236}">
                <a16:creationId xmlns:a16="http://schemas.microsoft.com/office/drawing/2014/main" id="{08EA2A8D-3C5B-4A39-BEBE-5E0709DEE9A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29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9" name="Line 34">
            <a:extLst>
              <a:ext uri="{FF2B5EF4-FFF2-40B4-BE49-F238E27FC236}">
                <a16:creationId xmlns:a16="http://schemas.microsoft.com/office/drawing/2014/main" id="{7C132392-7066-41E1-840E-1EAFA3ED0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5525" y="2355850"/>
            <a:ext cx="0" cy="21463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578" name="Object 37">
            <a:extLst>
              <a:ext uri="{FF2B5EF4-FFF2-40B4-BE49-F238E27FC236}">
                <a16:creationId xmlns:a16="http://schemas.microsoft.com/office/drawing/2014/main" id="{E15D9739-46A8-4285-BFD9-6E403CDFE0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4584700"/>
          <a:ext cx="177800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77480" progId="Equation.3">
                  <p:embed/>
                </p:oleObj>
              </mc:Choice>
              <mc:Fallback>
                <p:oleObj name="Equation" r:id="rId2" imgW="126720" imgH="177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584700"/>
                        <a:ext cx="177800" cy="24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8">
            <a:extLst>
              <a:ext uri="{FF2B5EF4-FFF2-40B4-BE49-F238E27FC236}">
                <a16:creationId xmlns:a16="http://schemas.microsoft.com/office/drawing/2014/main" id="{DF73CE39-60FF-43BF-9995-C37291F278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1" y="4522788"/>
          <a:ext cx="195263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" imgH="139680" progId="Equation.3">
                  <p:embed/>
                </p:oleObj>
              </mc:Choice>
              <mc:Fallback>
                <p:oleObj name="Equation" r:id="rId4" imgW="139680" imgH="13968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4522788"/>
                        <a:ext cx="195263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39">
            <a:extLst>
              <a:ext uri="{FF2B5EF4-FFF2-40B4-BE49-F238E27FC236}">
                <a16:creationId xmlns:a16="http://schemas.microsoft.com/office/drawing/2014/main" id="{039E3470-7A2F-4498-BF50-A5BA3592C0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24939" y="4510089"/>
          <a:ext cx="319087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600" imgH="177480" progId="Equation.3">
                  <p:embed/>
                </p:oleObj>
              </mc:Choice>
              <mc:Fallback>
                <p:oleObj name="Equation" r:id="rId6" imgW="228600" imgH="177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4939" y="4510089"/>
                        <a:ext cx="319087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40">
            <a:extLst>
              <a:ext uri="{FF2B5EF4-FFF2-40B4-BE49-F238E27FC236}">
                <a16:creationId xmlns:a16="http://schemas.microsoft.com/office/drawing/2014/main" id="{637530C9-0F5E-4F6F-96DD-032F8F2D34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44701" y="4238626"/>
          <a:ext cx="284163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040" imgH="164880" progId="Equation.3">
                  <p:embed/>
                </p:oleObj>
              </mc:Choice>
              <mc:Fallback>
                <p:oleObj name="Equation" r:id="rId8" imgW="203040" imgH="16488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1" y="4238626"/>
                        <a:ext cx="284163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41">
            <a:extLst>
              <a:ext uri="{FF2B5EF4-FFF2-40B4-BE49-F238E27FC236}">
                <a16:creationId xmlns:a16="http://schemas.microsoft.com/office/drawing/2014/main" id="{C58906C9-233E-4731-891A-210D501C48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1064" y="2386014"/>
          <a:ext cx="1238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8560" imgH="164880" progId="Equation.3">
                  <p:embed/>
                </p:oleObj>
              </mc:Choice>
              <mc:Fallback>
                <p:oleObj name="Equation" r:id="rId10" imgW="88560" imgH="1648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4" y="2386014"/>
                        <a:ext cx="123825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42">
            <a:extLst>
              <a:ext uri="{FF2B5EF4-FFF2-40B4-BE49-F238E27FC236}">
                <a16:creationId xmlns:a16="http://schemas.microsoft.com/office/drawing/2014/main" id="{B9094B80-6E88-4152-A770-1A9E3E24D7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97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77480" progId="Equation.3">
                  <p:embed/>
                </p:oleObj>
              </mc:Choice>
              <mc:Fallback>
                <p:oleObj name="Equation" r:id="rId12" imgW="126720" imgH="177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43">
            <a:extLst>
              <a:ext uri="{FF2B5EF4-FFF2-40B4-BE49-F238E27FC236}">
                <a16:creationId xmlns:a16="http://schemas.microsoft.com/office/drawing/2014/main" id="{9AA5D0F7-8637-4471-B679-D9F0265345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05988" y="3179764"/>
          <a:ext cx="177800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5988" y="3179764"/>
                        <a:ext cx="177800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44">
            <a:extLst>
              <a:ext uri="{FF2B5EF4-FFF2-40B4-BE49-F238E27FC236}">
                <a16:creationId xmlns:a16="http://schemas.microsoft.com/office/drawing/2014/main" id="{B4BE8110-45CB-4748-B130-FC12DEA8EB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76576" y="407989"/>
          <a:ext cx="479425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42720" imgH="177480" progId="Equation.3">
                  <p:embed/>
                </p:oleObj>
              </mc:Choice>
              <mc:Fallback>
                <p:oleObj name="Equation" r:id="rId15" imgW="342720" imgH="17748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6" y="407989"/>
                        <a:ext cx="479425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45">
            <a:extLst>
              <a:ext uri="{FF2B5EF4-FFF2-40B4-BE49-F238E27FC236}">
                <a16:creationId xmlns:a16="http://schemas.microsoft.com/office/drawing/2014/main" id="{37C4F492-06DD-4E86-AC25-B7B7F7A7ED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481014"/>
          <a:ext cx="222250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12520" imgH="431640" progId="Equation.3">
                  <p:embed/>
                </p:oleObj>
              </mc:Choice>
              <mc:Fallback>
                <p:oleObj name="Equation" r:id="rId17" imgW="812520" imgH="431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81014"/>
                        <a:ext cx="2222500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13" name="Freeform 65">
            <a:extLst>
              <a:ext uri="{FF2B5EF4-FFF2-40B4-BE49-F238E27FC236}">
                <a16:creationId xmlns:a16="http://schemas.microsoft.com/office/drawing/2014/main" id="{78214298-5B11-4983-A8B2-7C58F2E298F4}"/>
              </a:ext>
            </a:extLst>
          </p:cNvPr>
          <p:cNvSpPr>
            <a:spLocks/>
          </p:cNvSpPr>
          <p:nvPr/>
        </p:nvSpPr>
        <p:spPr bwMode="auto">
          <a:xfrm>
            <a:off x="3327400" y="127000"/>
            <a:ext cx="1308100" cy="3295650"/>
          </a:xfrm>
          <a:custGeom>
            <a:avLst/>
            <a:gdLst>
              <a:gd name="T0" fmla="*/ 0 w 824"/>
              <a:gd name="T1" fmla="*/ 3295650 h 2076"/>
              <a:gd name="T2" fmla="*/ 222250 w 824"/>
              <a:gd name="T3" fmla="*/ 3060699 h 2076"/>
              <a:gd name="T4" fmla="*/ 476250 w 824"/>
              <a:gd name="T5" fmla="*/ 2762249 h 2076"/>
              <a:gd name="T6" fmla="*/ 723900 w 824"/>
              <a:gd name="T7" fmla="*/ 2374900 h 2076"/>
              <a:gd name="T8" fmla="*/ 990600 w 824"/>
              <a:gd name="T9" fmla="*/ 1797050 h 2076"/>
              <a:gd name="T10" fmla="*/ 1212850 w 824"/>
              <a:gd name="T11" fmla="*/ 1098550 h 2076"/>
              <a:gd name="T12" fmla="*/ 1308100 w 824"/>
              <a:gd name="T13" fmla="*/ 0 h 20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2076"/>
              <a:gd name="T23" fmla="*/ 824 w 824"/>
              <a:gd name="T24" fmla="*/ 2076 h 20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2076">
                <a:moveTo>
                  <a:pt x="0" y="2076"/>
                </a:moveTo>
                <a:cubicBezTo>
                  <a:pt x="45" y="2030"/>
                  <a:pt x="90" y="1984"/>
                  <a:pt x="140" y="1928"/>
                </a:cubicBezTo>
                <a:cubicBezTo>
                  <a:pt x="190" y="1872"/>
                  <a:pt x="247" y="1812"/>
                  <a:pt x="300" y="1740"/>
                </a:cubicBezTo>
                <a:cubicBezTo>
                  <a:pt x="353" y="1668"/>
                  <a:pt x="402" y="1597"/>
                  <a:pt x="456" y="1496"/>
                </a:cubicBezTo>
                <a:cubicBezTo>
                  <a:pt x="510" y="1395"/>
                  <a:pt x="573" y="1266"/>
                  <a:pt x="624" y="1132"/>
                </a:cubicBezTo>
                <a:cubicBezTo>
                  <a:pt x="675" y="998"/>
                  <a:pt x="731" y="880"/>
                  <a:pt x="764" y="692"/>
                </a:cubicBezTo>
                <a:cubicBezTo>
                  <a:pt x="797" y="504"/>
                  <a:pt x="811" y="253"/>
                  <a:pt x="824" y="0"/>
                </a:cubicBezTo>
              </a:path>
            </a:pathLst>
          </a:custGeom>
          <a:noFill/>
          <a:ln w="9525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14" name="Freeform 66">
            <a:extLst>
              <a:ext uri="{FF2B5EF4-FFF2-40B4-BE49-F238E27FC236}">
                <a16:creationId xmlns:a16="http://schemas.microsoft.com/office/drawing/2014/main" id="{69F2EE6C-AD3B-4D91-B34D-39749752B8D4}"/>
              </a:ext>
            </a:extLst>
          </p:cNvPr>
          <p:cNvSpPr>
            <a:spLocks/>
          </p:cNvSpPr>
          <p:nvPr/>
        </p:nvSpPr>
        <p:spPr bwMode="auto">
          <a:xfrm flipH="1" flipV="1">
            <a:off x="2017713" y="3427413"/>
            <a:ext cx="1308100" cy="3295650"/>
          </a:xfrm>
          <a:custGeom>
            <a:avLst/>
            <a:gdLst>
              <a:gd name="T0" fmla="*/ 0 w 824"/>
              <a:gd name="T1" fmla="*/ 3295650 h 2076"/>
              <a:gd name="T2" fmla="*/ 222250 w 824"/>
              <a:gd name="T3" fmla="*/ 3060699 h 2076"/>
              <a:gd name="T4" fmla="*/ 476250 w 824"/>
              <a:gd name="T5" fmla="*/ 2762249 h 2076"/>
              <a:gd name="T6" fmla="*/ 723900 w 824"/>
              <a:gd name="T7" fmla="*/ 2374900 h 2076"/>
              <a:gd name="T8" fmla="*/ 990600 w 824"/>
              <a:gd name="T9" fmla="*/ 1797050 h 2076"/>
              <a:gd name="T10" fmla="*/ 1212850 w 824"/>
              <a:gd name="T11" fmla="*/ 1098550 h 2076"/>
              <a:gd name="T12" fmla="*/ 1308100 w 824"/>
              <a:gd name="T13" fmla="*/ 0 h 20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2076"/>
              <a:gd name="T23" fmla="*/ 824 w 824"/>
              <a:gd name="T24" fmla="*/ 2076 h 20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2076">
                <a:moveTo>
                  <a:pt x="0" y="2076"/>
                </a:moveTo>
                <a:cubicBezTo>
                  <a:pt x="45" y="2030"/>
                  <a:pt x="90" y="1984"/>
                  <a:pt x="140" y="1928"/>
                </a:cubicBezTo>
                <a:cubicBezTo>
                  <a:pt x="190" y="1872"/>
                  <a:pt x="247" y="1812"/>
                  <a:pt x="300" y="1740"/>
                </a:cubicBezTo>
                <a:cubicBezTo>
                  <a:pt x="353" y="1668"/>
                  <a:pt x="402" y="1597"/>
                  <a:pt x="456" y="1496"/>
                </a:cubicBezTo>
                <a:cubicBezTo>
                  <a:pt x="510" y="1395"/>
                  <a:pt x="573" y="1266"/>
                  <a:pt x="624" y="1132"/>
                </a:cubicBezTo>
                <a:cubicBezTo>
                  <a:pt x="675" y="998"/>
                  <a:pt x="731" y="880"/>
                  <a:pt x="764" y="692"/>
                </a:cubicBezTo>
                <a:cubicBezTo>
                  <a:pt x="797" y="504"/>
                  <a:pt x="811" y="253"/>
                  <a:pt x="824" y="0"/>
                </a:cubicBezTo>
              </a:path>
            </a:pathLst>
          </a:custGeom>
          <a:noFill/>
          <a:ln w="9525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15" name="Freeform 67">
            <a:extLst>
              <a:ext uri="{FF2B5EF4-FFF2-40B4-BE49-F238E27FC236}">
                <a16:creationId xmlns:a16="http://schemas.microsoft.com/office/drawing/2014/main" id="{EE294039-508E-4688-950F-141CA589310C}"/>
              </a:ext>
            </a:extLst>
          </p:cNvPr>
          <p:cNvSpPr>
            <a:spLocks/>
          </p:cNvSpPr>
          <p:nvPr/>
        </p:nvSpPr>
        <p:spPr bwMode="auto">
          <a:xfrm>
            <a:off x="6238875" y="106363"/>
            <a:ext cx="1308100" cy="3295650"/>
          </a:xfrm>
          <a:custGeom>
            <a:avLst/>
            <a:gdLst>
              <a:gd name="T0" fmla="*/ 0 w 824"/>
              <a:gd name="T1" fmla="*/ 3295650 h 2076"/>
              <a:gd name="T2" fmla="*/ 222250 w 824"/>
              <a:gd name="T3" fmla="*/ 3060699 h 2076"/>
              <a:gd name="T4" fmla="*/ 476250 w 824"/>
              <a:gd name="T5" fmla="*/ 2762249 h 2076"/>
              <a:gd name="T6" fmla="*/ 723900 w 824"/>
              <a:gd name="T7" fmla="*/ 2374900 h 2076"/>
              <a:gd name="T8" fmla="*/ 990600 w 824"/>
              <a:gd name="T9" fmla="*/ 1797050 h 2076"/>
              <a:gd name="T10" fmla="*/ 1212850 w 824"/>
              <a:gd name="T11" fmla="*/ 1098550 h 2076"/>
              <a:gd name="T12" fmla="*/ 1308100 w 824"/>
              <a:gd name="T13" fmla="*/ 0 h 20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2076"/>
              <a:gd name="T23" fmla="*/ 824 w 824"/>
              <a:gd name="T24" fmla="*/ 2076 h 20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2076">
                <a:moveTo>
                  <a:pt x="0" y="2076"/>
                </a:moveTo>
                <a:cubicBezTo>
                  <a:pt x="45" y="2030"/>
                  <a:pt x="90" y="1984"/>
                  <a:pt x="140" y="1928"/>
                </a:cubicBezTo>
                <a:cubicBezTo>
                  <a:pt x="190" y="1872"/>
                  <a:pt x="247" y="1812"/>
                  <a:pt x="300" y="1740"/>
                </a:cubicBezTo>
                <a:cubicBezTo>
                  <a:pt x="353" y="1668"/>
                  <a:pt x="402" y="1597"/>
                  <a:pt x="456" y="1496"/>
                </a:cubicBezTo>
                <a:cubicBezTo>
                  <a:pt x="510" y="1395"/>
                  <a:pt x="573" y="1266"/>
                  <a:pt x="624" y="1132"/>
                </a:cubicBezTo>
                <a:cubicBezTo>
                  <a:pt x="675" y="998"/>
                  <a:pt x="731" y="880"/>
                  <a:pt x="764" y="692"/>
                </a:cubicBezTo>
                <a:cubicBezTo>
                  <a:pt x="797" y="504"/>
                  <a:pt x="811" y="253"/>
                  <a:pt x="824" y="0"/>
                </a:cubicBezTo>
              </a:path>
            </a:pathLst>
          </a:custGeom>
          <a:noFill/>
          <a:ln w="9525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16" name="Freeform 68">
            <a:extLst>
              <a:ext uri="{FF2B5EF4-FFF2-40B4-BE49-F238E27FC236}">
                <a16:creationId xmlns:a16="http://schemas.microsoft.com/office/drawing/2014/main" id="{BC341502-91DA-45FF-B2D3-23238EF4766E}"/>
              </a:ext>
            </a:extLst>
          </p:cNvPr>
          <p:cNvSpPr>
            <a:spLocks/>
          </p:cNvSpPr>
          <p:nvPr/>
        </p:nvSpPr>
        <p:spPr bwMode="auto">
          <a:xfrm flipH="1" flipV="1">
            <a:off x="4929188" y="3406775"/>
            <a:ext cx="1308100" cy="3295650"/>
          </a:xfrm>
          <a:custGeom>
            <a:avLst/>
            <a:gdLst>
              <a:gd name="T0" fmla="*/ 0 w 824"/>
              <a:gd name="T1" fmla="*/ 3295650 h 2076"/>
              <a:gd name="T2" fmla="*/ 222250 w 824"/>
              <a:gd name="T3" fmla="*/ 3060699 h 2076"/>
              <a:gd name="T4" fmla="*/ 476250 w 824"/>
              <a:gd name="T5" fmla="*/ 2762249 h 2076"/>
              <a:gd name="T6" fmla="*/ 723900 w 824"/>
              <a:gd name="T7" fmla="*/ 2374900 h 2076"/>
              <a:gd name="T8" fmla="*/ 990600 w 824"/>
              <a:gd name="T9" fmla="*/ 1797050 h 2076"/>
              <a:gd name="T10" fmla="*/ 1212850 w 824"/>
              <a:gd name="T11" fmla="*/ 1098550 h 2076"/>
              <a:gd name="T12" fmla="*/ 1308100 w 824"/>
              <a:gd name="T13" fmla="*/ 0 h 20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2076"/>
              <a:gd name="T23" fmla="*/ 824 w 824"/>
              <a:gd name="T24" fmla="*/ 2076 h 20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2076">
                <a:moveTo>
                  <a:pt x="0" y="2076"/>
                </a:moveTo>
                <a:cubicBezTo>
                  <a:pt x="45" y="2030"/>
                  <a:pt x="90" y="1984"/>
                  <a:pt x="140" y="1928"/>
                </a:cubicBezTo>
                <a:cubicBezTo>
                  <a:pt x="190" y="1872"/>
                  <a:pt x="247" y="1812"/>
                  <a:pt x="300" y="1740"/>
                </a:cubicBezTo>
                <a:cubicBezTo>
                  <a:pt x="353" y="1668"/>
                  <a:pt x="402" y="1597"/>
                  <a:pt x="456" y="1496"/>
                </a:cubicBezTo>
                <a:cubicBezTo>
                  <a:pt x="510" y="1395"/>
                  <a:pt x="573" y="1266"/>
                  <a:pt x="624" y="1132"/>
                </a:cubicBezTo>
                <a:cubicBezTo>
                  <a:pt x="675" y="998"/>
                  <a:pt x="731" y="880"/>
                  <a:pt x="764" y="692"/>
                </a:cubicBezTo>
                <a:cubicBezTo>
                  <a:pt x="797" y="504"/>
                  <a:pt x="811" y="253"/>
                  <a:pt x="824" y="0"/>
                </a:cubicBezTo>
              </a:path>
            </a:pathLst>
          </a:custGeom>
          <a:noFill/>
          <a:ln w="9525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17" name="Freeform 69">
            <a:extLst>
              <a:ext uri="{FF2B5EF4-FFF2-40B4-BE49-F238E27FC236}">
                <a16:creationId xmlns:a16="http://schemas.microsoft.com/office/drawing/2014/main" id="{FE8BE43F-4BB1-4A3F-96B3-278EC31E3EFB}"/>
              </a:ext>
            </a:extLst>
          </p:cNvPr>
          <p:cNvSpPr>
            <a:spLocks/>
          </p:cNvSpPr>
          <p:nvPr/>
        </p:nvSpPr>
        <p:spPr bwMode="auto">
          <a:xfrm>
            <a:off x="9112250" y="120650"/>
            <a:ext cx="1308100" cy="3295650"/>
          </a:xfrm>
          <a:custGeom>
            <a:avLst/>
            <a:gdLst>
              <a:gd name="T0" fmla="*/ 0 w 824"/>
              <a:gd name="T1" fmla="*/ 3295650 h 2076"/>
              <a:gd name="T2" fmla="*/ 222250 w 824"/>
              <a:gd name="T3" fmla="*/ 3060699 h 2076"/>
              <a:gd name="T4" fmla="*/ 476250 w 824"/>
              <a:gd name="T5" fmla="*/ 2762249 h 2076"/>
              <a:gd name="T6" fmla="*/ 723900 w 824"/>
              <a:gd name="T7" fmla="*/ 2374900 h 2076"/>
              <a:gd name="T8" fmla="*/ 990600 w 824"/>
              <a:gd name="T9" fmla="*/ 1797050 h 2076"/>
              <a:gd name="T10" fmla="*/ 1212850 w 824"/>
              <a:gd name="T11" fmla="*/ 1098550 h 2076"/>
              <a:gd name="T12" fmla="*/ 1308100 w 824"/>
              <a:gd name="T13" fmla="*/ 0 h 20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2076"/>
              <a:gd name="T23" fmla="*/ 824 w 824"/>
              <a:gd name="T24" fmla="*/ 2076 h 20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2076">
                <a:moveTo>
                  <a:pt x="0" y="2076"/>
                </a:moveTo>
                <a:cubicBezTo>
                  <a:pt x="45" y="2030"/>
                  <a:pt x="90" y="1984"/>
                  <a:pt x="140" y="1928"/>
                </a:cubicBezTo>
                <a:cubicBezTo>
                  <a:pt x="190" y="1872"/>
                  <a:pt x="247" y="1812"/>
                  <a:pt x="300" y="1740"/>
                </a:cubicBezTo>
                <a:cubicBezTo>
                  <a:pt x="353" y="1668"/>
                  <a:pt x="402" y="1597"/>
                  <a:pt x="456" y="1496"/>
                </a:cubicBezTo>
                <a:cubicBezTo>
                  <a:pt x="510" y="1395"/>
                  <a:pt x="573" y="1266"/>
                  <a:pt x="624" y="1132"/>
                </a:cubicBezTo>
                <a:cubicBezTo>
                  <a:pt x="675" y="998"/>
                  <a:pt x="731" y="880"/>
                  <a:pt x="764" y="692"/>
                </a:cubicBezTo>
                <a:cubicBezTo>
                  <a:pt x="797" y="504"/>
                  <a:pt x="811" y="253"/>
                  <a:pt x="824" y="0"/>
                </a:cubicBezTo>
              </a:path>
            </a:pathLst>
          </a:custGeom>
          <a:noFill/>
          <a:ln w="9525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18" name="Freeform 70">
            <a:extLst>
              <a:ext uri="{FF2B5EF4-FFF2-40B4-BE49-F238E27FC236}">
                <a16:creationId xmlns:a16="http://schemas.microsoft.com/office/drawing/2014/main" id="{55D9AAF4-0191-4439-B138-96852E86A8A7}"/>
              </a:ext>
            </a:extLst>
          </p:cNvPr>
          <p:cNvSpPr>
            <a:spLocks/>
          </p:cNvSpPr>
          <p:nvPr/>
        </p:nvSpPr>
        <p:spPr bwMode="auto">
          <a:xfrm flipH="1" flipV="1">
            <a:off x="7802563" y="3421063"/>
            <a:ext cx="1308100" cy="3295650"/>
          </a:xfrm>
          <a:custGeom>
            <a:avLst/>
            <a:gdLst>
              <a:gd name="T0" fmla="*/ 0 w 824"/>
              <a:gd name="T1" fmla="*/ 3295650 h 2076"/>
              <a:gd name="T2" fmla="*/ 222250 w 824"/>
              <a:gd name="T3" fmla="*/ 3060699 h 2076"/>
              <a:gd name="T4" fmla="*/ 476250 w 824"/>
              <a:gd name="T5" fmla="*/ 2762249 h 2076"/>
              <a:gd name="T6" fmla="*/ 723900 w 824"/>
              <a:gd name="T7" fmla="*/ 2374900 h 2076"/>
              <a:gd name="T8" fmla="*/ 990600 w 824"/>
              <a:gd name="T9" fmla="*/ 1797050 h 2076"/>
              <a:gd name="T10" fmla="*/ 1212850 w 824"/>
              <a:gd name="T11" fmla="*/ 1098550 h 2076"/>
              <a:gd name="T12" fmla="*/ 1308100 w 824"/>
              <a:gd name="T13" fmla="*/ 0 h 20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24"/>
              <a:gd name="T22" fmla="*/ 0 h 2076"/>
              <a:gd name="T23" fmla="*/ 824 w 824"/>
              <a:gd name="T24" fmla="*/ 2076 h 20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24" h="2076">
                <a:moveTo>
                  <a:pt x="0" y="2076"/>
                </a:moveTo>
                <a:cubicBezTo>
                  <a:pt x="45" y="2030"/>
                  <a:pt x="90" y="1984"/>
                  <a:pt x="140" y="1928"/>
                </a:cubicBezTo>
                <a:cubicBezTo>
                  <a:pt x="190" y="1872"/>
                  <a:pt x="247" y="1812"/>
                  <a:pt x="300" y="1740"/>
                </a:cubicBezTo>
                <a:cubicBezTo>
                  <a:pt x="353" y="1668"/>
                  <a:pt x="402" y="1597"/>
                  <a:pt x="456" y="1496"/>
                </a:cubicBezTo>
                <a:cubicBezTo>
                  <a:pt x="510" y="1395"/>
                  <a:pt x="573" y="1266"/>
                  <a:pt x="624" y="1132"/>
                </a:cubicBezTo>
                <a:cubicBezTo>
                  <a:pt x="675" y="998"/>
                  <a:pt x="731" y="880"/>
                  <a:pt x="764" y="692"/>
                </a:cubicBezTo>
                <a:cubicBezTo>
                  <a:pt x="797" y="504"/>
                  <a:pt x="811" y="253"/>
                  <a:pt x="824" y="0"/>
                </a:cubicBezTo>
              </a:path>
            </a:pathLst>
          </a:custGeom>
          <a:noFill/>
          <a:ln w="9525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71">
            <a:extLst>
              <a:ext uri="{FF2B5EF4-FFF2-40B4-BE49-F238E27FC236}">
                <a16:creationId xmlns:a16="http://schemas.microsoft.com/office/drawing/2014/main" id="{C249E69F-19F2-49C9-AEB5-A327B24B13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547350" y="15876"/>
            <a:ext cx="0" cy="6653213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72">
            <a:extLst>
              <a:ext uri="{FF2B5EF4-FFF2-40B4-BE49-F238E27FC236}">
                <a16:creationId xmlns:a16="http://schemas.microsoft.com/office/drawing/2014/main" id="{7D612551-2F54-43F4-9FDA-AC46A62722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81188" y="58738"/>
            <a:ext cx="0" cy="6653212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8" descr="j0312158">
            <a:extLst>
              <a:ext uri="{FF2B5EF4-FFF2-40B4-BE49-F238E27FC236}">
                <a16:creationId xmlns:a16="http://schemas.microsoft.com/office/drawing/2014/main" id="{7BEDBAFA-38C4-4016-A7D4-5A5C25F7EB6C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3001" y="506413"/>
            <a:ext cx="7292975" cy="5848350"/>
          </a:xfrm>
          <a:noFill/>
        </p:spPr>
      </p:pic>
      <p:sp>
        <p:nvSpPr>
          <p:cNvPr id="36868" name="WordArt 4">
            <a:extLst>
              <a:ext uri="{FF2B5EF4-FFF2-40B4-BE49-F238E27FC236}">
                <a16:creationId xmlns:a16="http://schemas.microsoft.com/office/drawing/2014/main" id="{ECD78FC8-464D-419F-8A5E-9B4DF05E16D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38551" y="590550"/>
            <a:ext cx="5446713" cy="201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Bickley Script"/>
              </a:rPr>
              <a:t>The End</a:t>
            </a: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09ADD01B-C98D-4F01-BFB0-10D26BC5C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0" y="4857751"/>
            <a:ext cx="6038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Special Right Triangles		The Pythagoreans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0CA493BB-EB6B-444E-A6C8-645EB1B92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275" y="4876801"/>
            <a:ext cx="5962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Graphs			               Rene’ DesCartes  </a:t>
            </a:r>
          </a:p>
        </p:txBody>
      </p:sp>
      <p:sp>
        <p:nvSpPr>
          <p:cNvPr id="36871" name="Text Box 7">
            <a:extLst>
              <a:ext uri="{FF2B5EF4-FFF2-40B4-BE49-F238E27FC236}">
                <a16:creationId xmlns:a16="http://schemas.microsoft.com/office/drawing/2014/main" id="{8A3AB726-6ED4-4045-8785-1F18FE477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0575" y="4849814"/>
            <a:ext cx="6267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Trigonometry	    Hipparchus, Menelaus, Ptolemy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14" dur="2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25" dur="2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36" dur="2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8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69" grpId="1"/>
      <p:bldP spid="36869" grpId="2"/>
      <p:bldP spid="36870" grpId="0"/>
      <p:bldP spid="36870" grpId="1"/>
      <p:bldP spid="36870" grpId="2"/>
      <p:bldP spid="36871" grpId="0"/>
      <p:bldP spid="36871" grpId="1"/>
      <p:bldP spid="36871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Oval 2">
            <a:extLst>
              <a:ext uri="{FF2B5EF4-FFF2-40B4-BE49-F238E27FC236}">
                <a16:creationId xmlns:a16="http://schemas.microsoft.com/office/drawing/2014/main" id="{74EE39BD-BDE7-466F-9763-A11271674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6" name="Line 3">
            <a:extLst>
              <a:ext uri="{FF2B5EF4-FFF2-40B4-BE49-F238E27FC236}">
                <a16:creationId xmlns:a16="http://schemas.microsoft.com/office/drawing/2014/main" id="{2D787297-9C00-498E-B1F6-DA832818B8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4">
            <a:extLst>
              <a:ext uri="{FF2B5EF4-FFF2-40B4-BE49-F238E27FC236}">
                <a16:creationId xmlns:a16="http://schemas.microsoft.com/office/drawing/2014/main" id="{52C4AF4C-BA20-48E8-AB28-D9BFA3BB5D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5">
            <a:extLst>
              <a:ext uri="{FF2B5EF4-FFF2-40B4-BE49-F238E27FC236}">
                <a16:creationId xmlns:a16="http://schemas.microsoft.com/office/drawing/2014/main" id="{41D0EBBC-F57F-46F5-8942-FF675F9BB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6">
            <a:extLst>
              <a:ext uri="{FF2B5EF4-FFF2-40B4-BE49-F238E27FC236}">
                <a16:creationId xmlns:a16="http://schemas.microsoft.com/office/drawing/2014/main" id="{72E12EF0-2BDF-4C28-AB27-F898009C8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7">
            <a:extLst>
              <a:ext uri="{FF2B5EF4-FFF2-40B4-BE49-F238E27FC236}">
                <a16:creationId xmlns:a16="http://schemas.microsoft.com/office/drawing/2014/main" id="{A1CEED5C-A534-4509-855E-5D98F193E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8">
            <a:extLst>
              <a:ext uri="{FF2B5EF4-FFF2-40B4-BE49-F238E27FC236}">
                <a16:creationId xmlns:a16="http://schemas.microsoft.com/office/drawing/2014/main" id="{046B5D81-E57D-4B69-AA47-113E1D6F73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10">
            <a:extLst>
              <a:ext uri="{FF2B5EF4-FFF2-40B4-BE49-F238E27FC236}">
                <a16:creationId xmlns:a16="http://schemas.microsoft.com/office/drawing/2014/main" id="{EB0EC92A-9358-4ED4-83FC-AB358A8985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11">
            <a:extLst>
              <a:ext uri="{FF2B5EF4-FFF2-40B4-BE49-F238E27FC236}">
                <a16:creationId xmlns:a16="http://schemas.microsoft.com/office/drawing/2014/main" id="{AC0B6091-43BA-4D20-B761-705F34A2C3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5602" name="Object 16">
            <a:extLst>
              <a:ext uri="{FF2B5EF4-FFF2-40B4-BE49-F238E27FC236}">
                <a16:creationId xmlns:a16="http://schemas.microsoft.com/office/drawing/2014/main" id="{26665A28-9E26-4373-AB60-9961ED0541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67414" y="381000"/>
          <a:ext cx="2555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880" imgH="393480" progId="Equation.3">
                  <p:embed/>
                </p:oleObj>
              </mc:Choice>
              <mc:Fallback>
                <p:oleObj name="Equation" r:id="rId2" imgW="16488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414" y="381000"/>
                        <a:ext cx="2555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20">
            <a:extLst>
              <a:ext uri="{FF2B5EF4-FFF2-40B4-BE49-F238E27FC236}">
                <a16:creationId xmlns:a16="http://schemas.microsoft.com/office/drawing/2014/main" id="{40263070-531D-4073-AEC7-76B36BDEE8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8214" y="3271839"/>
          <a:ext cx="5111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0120" imgH="203040" progId="Equation.3">
                  <p:embed/>
                </p:oleObj>
              </mc:Choice>
              <mc:Fallback>
                <p:oleObj name="Equation" r:id="rId4" imgW="33012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8214" y="3271839"/>
                        <a:ext cx="5111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21">
            <a:extLst>
              <a:ext uri="{FF2B5EF4-FFF2-40B4-BE49-F238E27FC236}">
                <a16:creationId xmlns:a16="http://schemas.microsoft.com/office/drawing/2014/main" id="{7D19536C-D3B1-4934-92DF-B8EDC0F729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4863" y="330517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80" imgH="139680" progId="Equation.3">
                  <p:embed/>
                </p:oleObj>
              </mc:Choice>
              <mc:Fallback>
                <p:oleObj name="Equation" r:id="rId6" imgW="139680" imgH="1396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330517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25">
            <a:extLst>
              <a:ext uri="{FF2B5EF4-FFF2-40B4-BE49-F238E27FC236}">
                <a16:creationId xmlns:a16="http://schemas.microsoft.com/office/drawing/2014/main" id="{9E406DF9-2369-4DAB-96DD-7FE56C04A1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08676" y="5943600"/>
          <a:ext cx="3730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1200" imgH="393480" progId="Equation.3">
                  <p:embed/>
                </p:oleObj>
              </mc:Choice>
              <mc:Fallback>
                <p:oleObj name="Equation" r:id="rId8" imgW="24120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8676" y="5943600"/>
                        <a:ext cx="3730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4" name="Text Box 37">
            <a:extLst>
              <a:ext uri="{FF2B5EF4-FFF2-40B4-BE49-F238E27FC236}">
                <a16:creationId xmlns:a16="http://schemas.microsoft.com/office/drawing/2014/main" id="{D331CD2F-4A79-4467-8DCC-AF4DF77A0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04801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Reference Angle Calculation</a:t>
            </a:r>
          </a:p>
        </p:txBody>
      </p:sp>
      <p:sp>
        <p:nvSpPr>
          <p:cNvPr id="41000" name="Arc 40">
            <a:extLst>
              <a:ext uri="{FF2B5EF4-FFF2-40B4-BE49-F238E27FC236}">
                <a16:creationId xmlns:a16="http://schemas.microsoft.com/office/drawing/2014/main" id="{30D4282E-FF58-4EE3-9F25-DB3AC8B3F6C3}"/>
              </a:ext>
            </a:extLst>
          </p:cNvPr>
          <p:cNvSpPr>
            <a:spLocks/>
          </p:cNvSpPr>
          <p:nvPr/>
        </p:nvSpPr>
        <p:spPr bwMode="auto">
          <a:xfrm>
            <a:off x="4267200" y="1600200"/>
            <a:ext cx="3657600" cy="3657600"/>
          </a:xfrm>
          <a:custGeom>
            <a:avLst/>
            <a:gdLst>
              <a:gd name="T0" fmla="*/ 232293330 w 43200"/>
              <a:gd name="T1" fmla="*/ 288909740 h 43200"/>
              <a:gd name="T2" fmla="*/ 309676773 w 43200"/>
              <a:gd name="T3" fmla="*/ 154838386 h 43200"/>
              <a:gd name="T4" fmla="*/ 154838386 w 43200"/>
              <a:gd name="T5" fmla="*/ 154838386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32405" y="40303"/>
                </a:moveTo>
                <a:cubicBezTo>
                  <a:pt x="29120" y="42200"/>
                  <a:pt x="25393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32405" y="40303"/>
                </a:moveTo>
                <a:cubicBezTo>
                  <a:pt x="29120" y="42200"/>
                  <a:pt x="25393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FFFF99">
              <a:alpha val="79999"/>
            </a:srgbClr>
          </a:solidFill>
          <a:ln w="9525">
            <a:solidFill>
              <a:srgbClr val="FFFF99">
                <a:alpha val="7999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2" name="Arc 42">
            <a:extLst>
              <a:ext uri="{FF2B5EF4-FFF2-40B4-BE49-F238E27FC236}">
                <a16:creationId xmlns:a16="http://schemas.microsoft.com/office/drawing/2014/main" id="{3E9C2626-6CD1-4710-BD47-7997314DD232}"/>
              </a:ext>
            </a:extLst>
          </p:cNvPr>
          <p:cNvSpPr>
            <a:spLocks/>
          </p:cNvSpPr>
          <p:nvPr/>
        </p:nvSpPr>
        <p:spPr bwMode="auto">
          <a:xfrm flipH="1">
            <a:off x="4267200" y="2522538"/>
            <a:ext cx="1828800" cy="906462"/>
          </a:xfrm>
          <a:custGeom>
            <a:avLst/>
            <a:gdLst>
              <a:gd name="T0" fmla="*/ 134487152 w 21600"/>
              <a:gd name="T1" fmla="*/ 0 h 10705"/>
              <a:gd name="T2" fmla="*/ 154838386 w 21600"/>
              <a:gd name="T3" fmla="*/ 76756028 h 10705"/>
              <a:gd name="T4" fmla="*/ 0 w 21600"/>
              <a:gd name="T5" fmla="*/ 76756028 h 10705"/>
              <a:gd name="T6" fmla="*/ 0 60000 65536"/>
              <a:gd name="T7" fmla="*/ 0 60000 65536"/>
              <a:gd name="T8" fmla="*/ 0 60000 65536"/>
              <a:gd name="T9" fmla="*/ 0 w 21600"/>
              <a:gd name="T10" fmla="*/ 0 h 10705"/>
              <a:gd name="T11" fmla="*/ 21600 w 21600"/>
              <a:gd name="T12" fmla="*/ 10705 h 107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705" fill="none" extrusionOk="0">
                <a:moveTo>
                  <a:pt x="18760" y="0"/>
                </a:moveTo>
                <a:cubicBezTo>
                  <a:pt x="20621" y="3261"/>
                  <a:pt x="21600" y="6950"/>
                  <a:pt x="21600" y="10705"/>
                </a:cubicBezTo>
              </a:path>
              <a:path w="21600" h="10705" stroke="0" extrusionOk="0">
                <a:moveTo>
                  <a:pt x="18760" y="0"/>
                </a:moveTo>
                <a:cubicBezTo>
                  <a:pt x="20621" y="3261"/>
                  <a:pt x="21600" y="6950"/>
                  <a:pt x="21600" y="10705"/>
                </a:cubicBezTo>
                <a:lnTo>
                  <a:pt x="0" y="10705"/>
                </a:lnTo>
                <a:close/>
              </a:path>
            </a:pathLst>
          </a:custGeom>
          <a:solidFill>
            <a:srgbClr val="99FFCC">
              <a:alpha val="79999"/>
            </a:srgbClr>
          </a:solidFill>
          <a:ln w="9525">
            <a:solidFill>
              <a:srgbClr val="99FFCC">
                <a:alpha val="7999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3" name="Arc 43">
            <a:extLst>
              <a:ext uri="{FF2B5EF4-FFF2-40B4-BE49-F238E27FC236}">
                <a16:creationId xmlns:a16="http://schemas.microsoft.com/office/drawing/2014/main" id="{B60A813D-3D88-4229-95A5-AAEEF7164E42}"/>
              </a:ext>
            </a:extLst>
          </p:cNvPr>
          <p:cNvSpPr>
            <a:spLocks/>
          </p:cNvSpPr>
          <p:nvPr/>
        </p:nvSpPr>
        <p:spPr bwMode="auto">
          <a:xfrm flipH="1">
            <a:off x="5181600" y="2968626"/>
            <a:ext cx="914400" cy="460375"/>
          </a:xfrm>
          <a:custGeom>
            <a:avLst/>
            <a:gdLst>
              <a:gd name="T0" fmla="*/ 33447946 w 21600"/>
              <a:gd name="T1" fmla="*/ 0 h 10873"/>
              <a:gd name="T2" fmla="*/ 38709597 w 21600"/>
              <a:gd name="T3" fmla="*/ 19492792 h 10873"/>
              <a:gd name="T4" fmla="*/ 0 w 21600"/>
              <a:gd name="T5" fmla="*/ 19492792 h 10873"/>
              <a:gd name="T6" fmla="*/ 0 60000 65536"/>
              <a:gd name="T7" fmla="*/ 0 60000 65536"/>
              <a:gd name="T8" fmla="*/ 0 60000 65536"/>
              <a:gd name="T9" fmla="*/ 0 w 21600"/>
              <a:gd name="T10" fmla="*/ 0 h 10873"/>
              <a:gd name="T11" fmla="*/ 21600 w 21600"/>
              <a:gd name="T12" fmla="*/ 10873 h 108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873" fill="none" extrusionOk="0">
                <a:moveTo>
                  <a:pt x="18663" y="0"/>
                </a:moveTo>
                <a:cubicBezTo>
                  <a:pt x="20586" y="3300"/>
                  <a:pt x="21600" y="7052"/>
                  <a:pt x="21600" y="10873"/>
                </a:cubicBezTo>
              </a:path>
              <a:path w="21600" h="10873" stroke="0" extrusionOk="0">
                <a:moveTo>
                  <a:pt x="18663" y="0"/>
                </a:moveTo>
                <a:cubicBezTo>
                  <a:pt x="20586" y="3300"/>
                  <a:pt x="21600" y="7052"/>
                  <a:pt x="21600" y="10873"/>
                </a:cubicBezTo>
                <a:lnTo>
                  <a:pt x="0" y="10873"/>
                </a:lnTo>
                <a:close/>
              </a:path>
            </a:pathLst>
          </a:custGeom>
          <a:noFill/>
          <a:ln w="19050">
            <a:solidFill>
              <a:srgbClr val="CC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4" name="Arc 44">
            <a:extLst>
              <a:ext uri="{FF2B5EF4-FFF2-40B4-BE49-F238E27FC236}">
                <a16:creationId xmlns:a16="http://schemas.microsoft.com/office/drawing/2014/main" id="{0C343037-76F9-4C9D-BE62-BA8109B00A0E}"/>
              </a:ext>
            </a:extLst>
          </p:cNvPr>
          <p:cNvSpPr>
            <a:spLocks/>
          </p:cNvSpPr>
          <p:nvPr/>
        </p:nvSpPr>
        <p:spPr bwMode="auto">
          <a:xfrm>
            <a:off x="4521200" y="1600200"/>
            <a:ext cx="3409950" cy="1828800"/>
          </a:xfrm>
          <a:custGeom>
            <a:avLst/>
            <a:gdLst>
              <a:gd name="T0" fmla="*/ 0 w 40272"/>
              <a:gd name="T1" fmla="*/ 77003395 h 21600"/>
              <a:gd name="T2" fmla="*/ 288730580 w 40272"/>
              <a:gd name="T3" fmla="*/ 154838386 h 21600"/>
              <a:gd name="T4" fmla="*/ 133869147 w 40272"/>
              <a:gd name="T5" fmla="*/ 154838386 h 21600"/>
              <a:gd name="T6" fmla="*/ 0 60000 65536"/>
              <a:gd name="T7" fmla="*/ 0 60000 65536"/>
              <a:gd name="T8" fmla="*/ 0 60000 65536"/>
              <a:gd name="T9" fmla="*/ 0 w 40272"/>
              <a:gd name="T10" fmla="*/ 0 h 21600"/>
              <a:gd name="T11" fmla="*/ 40272 w 4027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272" h="21600" fill="none" extrusionOk="0">
                <a:moveTo>
                  <a:pt x="-1" y="10741"/>
                </a:moveTo>
                <a:cubicBezTo>
                  <a:pt x="3866" y="4091"/>
                  <a:pt x="10979" y="-1"/>
                  <a:pt x="18672" y="0"/>
                </a:cubicBezTo>
                <a:cubicBezTo>
                  <a:pt x="30601" y="0"/>
                  <a:pt x="40272" y="9670"/>
                  <a:pt x="40272" y="21600"/>
                </a:cubicBezTo>
              </a:path>
              <a:path w="40272" h="21600" stroke="0" extrusionOk="0">
                <a:moveTo>
                  <a:pt x="-1" y="10741"/>
                </a:moveTo>
                <a:cubicBezTo>
                  <a:pt x="3866" y="4091"/>
                  <a:pt x="10979" y="-1"/>
                  <a:pt x="18672" y="0"/>
                </a:cubicBezTo>
                <a:cubicBezTo>
                  <a:pt x="30601" y="0"/>
                  <a:pt x="40272" y="9670"/>
                  <a:pt x="40272" y="21600"/>
                </a:cubicBezTo>
                <a:lnTo>
                  <a:pt x="18672" y="21600"/>
                </a:lnTo>
                <a:close/>
              </a:path>
            </a:pathLst>
          </a:custGeom>
          <a:solidFill>
            <a:srgbClr val="FFFF99">
              <a:alpha val="79999"/>
            </a:srgbClr>
          </a:solidFill>
          <a:ln w="9525">
            <a:solidFill>
              <a:srgbClr val="FFFF99">
                <a:alpha val="7999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8" name="Arc 48">
            <a:extLst>
              <a:ext uri="{FF2B5EF4-FFF2-40B4-BE49-F238E27FC236}">
                <a16:creationId xmlns:a16="http://schemas.microsoft.com/office/drawing/2014/main" id="{07B8F8C1-896F-4E98-8545-59BF93D3C86C}"/>
              </a:ext>
            </a:extLst>
          </p:cNvPr>
          <p:cNvSpPr>
            <a:spLocks/>
          </p:cNvSpPr>
          <p:nvPr/>
        </p:nvSpPr>
        <p:spPr bwMode="auto">
          <a:xfrm>
            <a:off x="4267200" y="1585914"/>
            <a:ext cx="3657600" cy="3113087"/>
          </a:xfrm>
          <a:custGeom>
            <a:avLst/>
            <a:gdLst>
              <a:gd name="T0" fmla="*/ 44551859 w 43200"/>
              <a:gd name="T1" fmla="*/ 263630112 h 36761"/>
              <a:gd name="T2" fmla="*/ 309676773 w 43200"/>
              <a:gd name="T3" fmla="*/ 154903598 h 36761"/>
              <a:gd name="T4" fmla="*/ 154838386 w 43200"/>
              <a:gd name="T5" fmla="*/ 154903598 h 36761"/>
              <a:gd name="T6" fmla="*/ 0 60000 65536"/>
              <a:gd name="T7" fmla="*/ 0 60000 65536"/>
              <a:gd name="T8" fmla="*/ 0 60000 65536"/>
              <a:gd name="T9" fmla="*/ 0 w 43200"/>
              <a:gd name="T10" fmla="*/ 0 h 36761"/>
              <a:gd name="T11" fmla="*/ 43200 w 43200"/>
              <a:gd name="T12" fmla="*/ 36761 h 367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36761" fill="none" extrusionOk="0">
                <a:moveTo>
                  <a:pt x="6214" y="36761"/>
                </a:moveTo>
                <a:cubicBezTo>
                  <a:pt x="2232" y="32719"/>
                  <a:pt x="0" y="2727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36761" stroke="0" extrusionOk="0">
                <a:moveTo>
                  <a:pt x="6214" y="36761"/>
                </a:moveTo>
                <a:cubicBezTo>
                  <a:pt x="2232" y="32719"/>
                  <a:pt x="0" y="2727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FFFF99">
              <a:alpha val="79999"/>
            </a:srgbClr>
          </a:solidFill>
          <a:ln w="9525">
            <a:solidFill>
              <a:srgbClr val="FFFF99">
                <a:alpha val="7999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9" name="Arc 49">
            <a:extLst>
              <a:ext uri="{FF2B5EF4-FFF2-40B4-BE49-F238E27FC236}">
                <a16:creationId xmlns:a16="http://schemas.microsoft.com/office/drawing/2014/main" id="{D80A2D52-6307-48BA-A6F7-9390D201F18B}"/>
              </a:ext>
            </a:extLst>
          </p:cNvPr>
          <p:cNvSpPr>
            <a:spLocks/>
          </p:cNvSpPr>
          <p:nvPr/>
        </p:nvSpPr>
        <p:spPr bwMode="auto">
          <a:xfrm>
            <a:off x="5181600" y="2513014"/>
            <a:ext cx="1828800" cy="1830387"/>
          </a:xfrm>
          <a:custGeom>
            <a:avLst/>
            <a:gdLst>
              <a:gd name="T0" fmla="*/ 56080534 w 43200"/>
              <a:gd name="T1" fmla="*/ 73429994 h 43200"/>
              <a:gd name="T2" fmla="*/ 77419193 w 43200"/>
              <a:gd name="T3" fmla="*/ 38776830 h 43200"/>
              <a:gd name="T4" fmla="*/ 38709597 w 43200"/>
              <a:gd name="T5" fmla="*/ 38776830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31292" y="40902"/>
                </a:moveTo>
                <a:cubicBezTo>
                  <a:pt x="28285" y="42413"/>
                  <a:pt x="24965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43200" stroke="0" extrusionOk="0">
                <a:moveTo>
                  <a:pt x="31292" y="40902"/>
                </a:moveTo>
                <a:cubicBezTo>
                  <a:pt x="28285" y="42413"/>
                  <a:pt x="24965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0" name="Arc 50">
            <a:extLst>
              <a:ext uri="{FF2B5EF4-FFF2-40B4-BE49-F238E27FC236}">
                <a16:creationId xmlns:a16="http://schemas.microsoft.com/office/drawing/2014/main" id="{0F163032-7DA2-44A0-A017-760F39207C01}"/>
              </a:ext>
            </a:extLst>
          </p:cNvPr>
          <p:cNvSpPr>
            <a:spLocks/>
          </p:cNvSpPr>
          <p:nvPr/>
        </p:nvSpPr>
        <p:spPr bwMode="auto">
          <a:xfrm flipV="1">
            <a:off x="6096000" y="3429000"/>
            <a:ext cx="1828800" cy="1581150"/>
          </a:xfrm>
          <a:custGeom>
            <a:avLst/>
            <a:gdLst>
              <a:gd name="T0" fmla="*/ 77756082 w 21600"/>
              <a:gd name="T1" fmla="*/ 0 h 18679"/>
              <a:gd name="T2" fmla="*/ 154838386 w 21600"/>
              <a:gd name="T3" fmla="*/ 133842019 h 18679"/>
              <a:gd name="T4" fmla="*/ 0 w 21600"/>
              <a:gd name="T5" fmla="*/ 133842019 h 18679"/>
              <a:gd name="T6" fmla="*/ 0 60000 65536"/>
              <a:gd name="T7" fmla="*/ 0 60000 65536"/>
              <a:gd name="T8" fmla="*/ 0 60000 65536"/>
              <a:gd name="T9" fmla="*/ 0 w 21600"/>
              <a:gd name="T10" fmla="*/ 0 h 18679"/>
              <a:gd name="T11" fmla="*/ 21600 w 21600"/>
              <a:gd name="T12" fmla="*/ 18679 h 186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679" fill="none" extrusionOk="0">
                <a:moveTo>
                  <a:pt x="10846" y="0"/>
                </a:moveTo>
                <a:cubicBezTo>
                  <a:pt x="17503" y="3865"/>
                  <a:pt x="21600" y="10981"/>
                  <a:pt x="21600" y="18679"/>
                </a:cubicBezTo>
              </a:path>
              <a:path w="21600" h="18679" stroke="0" extrusionOk="0">
                <a:moveTo>
                  <a:pt x="10846" y="0"/>
                </a:moveTo>
                <a:cubicBezTo>
                  <a:pt x="17503" y="3865"/>
                  <a:pt x="21600" y="10981"/>
                  <a:pt x="21600" y="18679"/>
                </a:cubicBezTo>
                <a:lnTo>
                  <a:pt x="0" y="18679"/>
                </a:lnTo>
                <a:close/>
              </a:path>
            </a:pathLst>
          </a:custGeom>
          <a:solidFill>
            <a:srgbClr val="99FFCC">
              <a:alpha val="79999"/>
            </a:srgbClr>
          </a:solidFill>
          <a:ln w="9525">
            <a:solidFill>
              <a:srgbClr val="99FFCC">
                <a:alpha val="7999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1" name="Arc 51">
            <a:extLst>
              <a:ext uri="{FF2B5EF4-FFF2-40B4-BE49-F238E27FC236}">
                <a16:creationId xmlns:a16="http://schemas.microsoft.com/office/drawing/2014/main" id="{926F9B36-352D-4BB9-A97E-5ADDB44FE0BA}"/>
              </a:ext>
            </a:extLst>
          </p:cNvPr>
          <p:cNvSpPr>
            <a:spLocks/>
          </p:cNvSpPr>
          <p:nvPr/>
        </p:nvSpPr>
        <p:spPr bwMode="auto">
          <a:xfrm flipV="1">
            <a:off x="6096000" y="3429001"/>
            <a:ext cx="914400" cy="785813"/>
          </a:xfrm>
          <a:custGeom>
            <a:avLst/>
            <a:gdLst>
              <a:gd name="T0" fmla="*/ 19752647 w 21600"/>
              <a:gd name="T1" fmla="*/ 0 h 18576"/>
              <a:gd name="T2" fmla="*/ 38709597 w 21600"/>
              <a:gd name="T3" fmla="*/ 33241925 h 18576"/>
              <a:gd name="T4" fmla="*/ 0 w 21600"/>
              <a:gd name="T5" fmla="*/ 33241925 h 18576"/>
              <a:gd name="T6" fmla="*/ 0 60000 65536"/>
              <a:gd name="T7" fmla="*/ 0 60000 65536"/>
              <a:gd name="T8" fmla="*/ 0 60000 65536"/>
              <a:gd name="T9" fmla="*/ 0 w 21600"/>
              <a:gd name="T10" fmla="*/ 0 h 18576"/>
              <a:gd name="T11" fmla="*/ 21600 w 21600"/>
              <a:gd name="T12" fmla="*/ 18576 h 18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576" fill="none" extrusionOk="0">
                <a:moveTo>
                  <a:pt x="11022" y="-1"/>
                </a:moveTo>
                <a:cubicBezTo>
                  <a:pt x="17579" y="3890"/>
                  <a:pt x="21600" y="10950"/>
                  <a:pt x="21600" y="18576"/>
                </a:cubicBezTo>
              </a:path>
              <a:path w="21600" h="18576" stroke="0" extrusionOk="0">
                <a:moveTo>
                  <a:pt x="11022" y="-1"/>
                </a:moveTo>
                <a:cubicBezTo>
                  <a:pt x="17579" y="3890"/>
                  <a:pt x="21600" y="10950"/>
                  <a:pt x="21600" y="18576"/>
                </a:cubicBezTo>
                <a:lnTo>
                  <a:pt x="0" y="18576"/>
                </a:lnTo>
                <a:close/>
              </a:path>
            </a:pathLst>
          </a:custGeom>
          <a:noFill/>
          <a:ln w="19050">
            <a:solidFill>
              <a:srgbClr val="CC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2" name="Text Box 52">
            <a:extLst>
              <a:ext uri="{FF2B5EF4-FFF2-40B4-BE49-F238E27FC236}">
                <a16:creationId xmlns:a16="http://schemas.microsoft.com/office/drawing/2014/main" id="{77C4905D-336F-47DD-97D0-39B820FC5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163639"/>
            <a:ext cx="2627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</a:t>
            </a:r>
            <a:r>
              <a:rPr lang="en-US" altLang="en-US" baseline="30000"/>
              <a:t>nd</a:t>
            </a:r>
            <a:r>
              <a:rPr lang="en-US" altLang="en-US"/>
              <a:t> Quadrant Angles</a:t>
            </a:r>
          </a:p>
        </p:txBody>
      </p:sp>
      <p:sp>
        <p:nvSpPr>
          <p:cNvPr id="41013" name="Text Box 53">
            <a:extLst>
              <a:ext uri="{FF2B5EF4-FFF2-40B4-BE49-F238E27FC236}">
                <a16:creationId xmlns:a16="http://schemas.microsoft.com/office/drawing/2014/main" id="{3BD54144-0EC3-4464-A46C-A23F9BB49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163639"/>
            <a:ext cx="2627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3</a:t>
            </a:r>
            <a:r>
              <a:rPr lang="en-US" altLang="en-US" baseline="30000"/>
              <a:t>rd</a:t>
            </a:r>
            <a:r>
              <a:rPr lang="en-US" altLang="en-US"/>
              <a:t> Quadrant Angles</a:t>
            </a:r>
          </a:p>
        </p:txBody>
      </p:sp>
      <p:sp>
        <p:nvSpPr>
          <p:cNvPr id="41014" name="Text Box 54">
            <a:extLst>
              <a:ext uri="{FF2B5EF4-FFF2-40B4-BE49-F238E27FC236}">
                <a16:creationId xmlns:a16="http://schemas.microsoft.com/office/drawing/2014/main" id="{3700081B-2956-4B48-AE89-73266534E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163639"/>
            <a:ext cx="2627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4</a:t>
            </a:r>
            <a:r>
              <a:rPr lang="en-US" altLang="en-US" baseline="30000"/>
              <a:t>th</a:t>
            </a:r>
            <a:r>
              <a:rPr lang="en-US" altLang="en-US"/>
              <a:t> Quadrant Angles</a:t>
            </a:r>
          </a:p>
        </p:txBody>
      </p:sp>
      <p:sp>
        <p:nvSpPr>
          <p:cNvPr id="41001" name="Arc 41">
            <a:extLst>
              <a:ext uri="{FF2B5EF4-FFF2-40B4-BE49-F238E27FC236}">
                <a16:creationId xmlns:a16="http://schemas.microsoft.com/office/drawing/2014/main" id="{131E5EE4-C01F-4E34-804C-5F861B0022A1}"/>
              </a:ext>
            </a:extLst>
          </p:cNvPr>
          <p:cNvSpPr>
            <a:spLocks/>
          </p:cNvSpPr>
          <p:nvPr/>
        </p:nvSpPr>
        <p:spPr bwMode="auto">
          <a:xfrm>
            <a:off x="5289551" y="2546350"/>
            <a:ext cx="1666875" cy="882650"/>
          </a:xfrm>
          <a:custGeom>
            <a:avLst/>
            <a:gdLst>
              <a:gd name="T0" fmla="*/ 0 w 40023"/>
              <a:gd name="T1" fmla="*/ 17239216 h 21600"/>
              <a:gd name="T2" fmla="*/ 69421883 w 40023"/>
              <a:gd name="T3" fmla="*/ 36068100 h 21600"/>
              <a:gd name="T4" fmla="*/ 31955620 w 40023"/>
              <a:gd name="T5" fmla="*/ 36068100 h 21600"/>
              <a:gd name="T6" fmla="*/ 0 60000 65536"/>
              <a:gd name="T7" fmla="*/ 0 60000 65536"/>
              <a:gd name="T8" fmla="*/ 0 60000 65536"/>
              <a:gd name="T9" fmla="*/ 0 w 40023"/>
              <a:gd name="T10" fmla="*/ 0 h 21600"/>
              <a:gd name="T11" fmla="*/ 40023 w 4002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23" h="21600" fill="none" extrusionOk="0">
                <a:moveTo>
                  <a:pt x="-1" y="10323"/>
                </a:moveTo>
                <a:cubicBezTo>
                  <a:pt x="3925" y="3910"/>
                  <a:pt x="10903" y="-1"/>
                  <a:pt x="18423" y="0"/>
                </a:cubicBezTo>
                <a:cubicBezTo>
                  <a:pt x="30352" y="0"/>
                  <a:pt x="40023" y="9670"/>
                  <a:pt x="40023" y="21600"/>
                </a:cubicBezTo>
              </a:path>
              <a:path w="40023" h="21600" stroke="0" extrusionOk="0">
                <a:moveTo>
                  <a:pt x="-1" y="10323"/>
                </a:moveTo>
                <a:cubicBezTo>
                  <a:pt x="3925" y="3910"/>
                  <a:pt x="10903" y="-1"/>
                  <a:pt x="18423" y="0"/>
                </a:cubicBezTo>
                <a:cubicBezTo>
                  <a:pt x="30352" y="0"/>
                  <a:pt x="40023" y="9670"/>
                  <a:pt x="40023" y="21600"/>
                </a:cubicBezTo>
                <a:lnTo>
                  <a:pt x="18423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79" name="Object 19">
            <a:extLst>
              <a:ext uri="{FF2B5EF4-FFF2-40B4-BE49-F238E27FC236}">
                <a16:creationId xmlns:a16="http://schemas.microsoft.com/office/drawing/2014/main" id="{290476B8-DC96-41CA-A088-2C208465D9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11888" y="2698750"/>
          <a:ext cx="373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41200" imgH="393480" progId="Equation.3">
                  <p:embed/>
                </p:oleObj>
              </mc:Choice>
              <mc:Fallback>
                <p:oleObj name="Equation" r:id="rId10" imgW="24120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1888" y="2698750"/>
                        <a:ext cx="3730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3" name="Object 13">
            <a:extLst>
              <a:ext uri="{FF2B5EF4-FFF2-40B4-BE49-F238E27FC236}">
                <a16:creationId xmlns:a16="http://schemas.microsoft.com/office/drawing/2014/main" id="{78E2003E-D8B4-4BAE-9A3A-325AF565EC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1200" y="269875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4880" imgH="393480" progId="Equation.3">
                  <p:embed/>
                </p:oleObj>
              </mc:Choice>
              <mc:Fallback>
                <p:oleObj name="Equation" r:id="rId12" imgW="16488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269875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5" name="Object 55">
            <a:extLst>
              <a:ext uri="{FF2B5EF4-FFF2-40B4-BE49-F238E27FC236}">
                <a16:creationId xmlns:a16="http://schemas.microsoft.com/office/drawing/2014/main" id="{DD9D6792-40B9-4C52-8EF6-F5B0591F50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693864"/>
          <a:ext cx="1843088" cy="173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63280" imgH="812520" progId="Equation.3">
                  <p:embed/>
                </p:oleObj>
              </mc:Choice>
              <mc:Fallback>
                <p:oleObj name="Equation" r:id="rId14" imgW="863280" imgH="81252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93864"/>
                        <a:ext cx="1843088" cy="173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6" name="Object 56">
            <a:extLst>
              <a:ext uri="{FF2B5EF4-FFF2-40B4-BE49-F238E27FC236}">
                <a16:creationId xmlns:a16="http://schemas.microsoft.com/office/drawing/2014/main" id="{967FB33C-60CC-4BA0-BA9B-682D61D9B4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719264"/>
          <a:ext cx="1843088" cy="170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876240" imgH="812520" progId="Equation.3">
                  <p:embed/>
                </p:oleObj>
              </mc:Choice>
              <mc:Fallback>
                <p:oleObj name="Equation" r:id="rId16" imgW="876240" imgH="81252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9264"/>
                        <a:ext cx="1843088" cy="170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7" name="AutoShape 57">
            <a:extLst>
              <a:ext uri="{FF2B5EF4-FFF2-40B4-BE49-F238E27FC236}">
                <a16:creationId xmlns:a16="http://schemas.microsoft.com/office/drawing/2014/main" id="{C2AE670E-6237-4E29-8750-B4B158B43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0983" name="Object 23">
            <a:extLst>
              <a:ext uri="{FF2B5EF4-FFF2-40B4-BE49-F238E27FC236}">
                <a16:creationId xmlns:a16="http://schemas.microsoft.com/office/drawing/2014/main" id="{3939461F-C78D-4728-85AF-4E37B1248A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9988" y="2819400"/>
          <a:ext cx="373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41200" imgH="393480" progId="Equation.3">
                  <p:embed/>
                </p:oleObj>
              </mc:Choice>
              <mc:Fallback>
                <p:oleObj name="Equation" r:id="rId18" imgW="24120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2819400"/>
                        <a:ext cx="3730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8" name="Object 58">
            <a:extLst>
              <a:ext uri="{FF2B5EF4-FFF2-40B4-BE49-F238E27FC236}">
                <a16:creationId xmlns:a16="http://schemas.microsoft.com/office/drawing/2014/main" id="{015E7132-9924-438C-B198-F74D870330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693864"/>
          <a:ext cx="1843088" cy="173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863280" imgH="812520" progId="Equation.3">
                  <p:embed/>
                </p:oleObj>
              </mc:Choice>
              <mc:Fallback>
                <p:oleObj name="Equation" r:id="rId20" imgW="863280" imgH="81252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93864"/>
                        <a:ext cx="1843088" cy="173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6" name="Object 26">
            <a:extLst>
              <a:ext uri="{FF2B5EF4-FFF2-40B4-BE49-F238E27FC236}">
                <a16:creationId xmlns:a16="http://schemas.microsoft.com/office/drawing/2014/main" id="{E6C38D31-8ED6-4DF4-9C02-90A7EC9766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6188" y="2819400"/>
          <a:ext cx="3746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41200" imgH="393480" progId="Equation.3">
                  <p:embed/>
                </p:oleObj>
              </mc:Choice>
              <mc:Fallback>
                <p:oleObj name="Equation" r:id="rId22" imgW="24120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188" y="2819400"/>
                        <a:ext cx="3746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5" name="Object 15">
            <a:extLst>
              <a:ext uri="{FF2B5EF4-FFF2-40B4-BE49-F238E27FC236}">
                <a16:creationId xmlns:a16="http://schemas.microsoft.com/office/drawing/2014/main" id="{B185C7B6-0EBE-4145-AC77-976252A146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8275" y="342900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64880" imgH="393480" progId="Equation.3">
                  <p:embed/>
                </p:oleObj>
              </mc:Choice>
              <mc:Fallback>
                <p:oleObj name="Equation" r:id="rId24" imgW="16488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8275" y="342900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9" name="AutoShape 9">
            <a:extLst>
              <a:ext uri="{FF2B5EF4-FFF2-40B4-BE49-F238E27FC236}">
                <a16:creationId xmlns:a16="http://schemas.microsoft.com/office/drawing/2014/main" id="{980F5C2C-A4B5-4B73-AD68-E05554AEAD72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5753100" y="37719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5" name="Arc 45">
            <a:extLst>
              <a:ext uri="{FF2B5EF4-FFF2-40B4-BE49-F238E27FC236}">
                <a16:creationId xmlns:a16="http://schemas.microsoft.com/office/drawing/2014/main" id="{48C435A8-EBC9-4B9B-8C66-AD4A0D1DC2CA}"/>
              </a:ext>
            </a:extLst>
          </p:cNvPr>
          <p:cNvSpPr>
            <a:spLocks/>
          </p:cNvSpPr>
          <p:nvPr/>
        </p:nvSpPr>
        <p:spPr bwMode="auto">
          <a:xfrm flipH="1" flipV="1">
            <a:off x="4267200" y="3429001"/>
            <a:ext cx="1828800" cy="1285875"/>
          </a:xfrm>
          <a:custGeom>
            <a:avLst/>
            <a:gdLst>
              <a:gd name="T0" fmla="*/ 110071495 w 21600"/>
              <a:gd name="T1" fmla="*/ 0 h 15192"/>
              <a:gd name="T2" fmla="*/ 154838386 w 21600"/>
              <a:gd name="T3" fmla="*/ 108838516 h 15192"/>
              <a:gd name="T4" fmla="*/ 0 w 21600"/>
              <a:gd name="T5" fmla="*/ 108838516 h 15192"/>
              <a:gd name="T6" fmla="*/ 0 60000 65536"/>
              <a:gd name="T7" fmla="*/ 0 60000 65536"/>
              <a:gd name="T8" fmla="*/ 0 60000 65536"/>
              <a:gd name="T9" fmla="*/ 0 w 21600"/>
              <a:gd name="T10" fmla="*/ 0 h 15192"/>
              <a:gd name="T11" fmla="*/ 21600 w 21600"/>
              <a:gd name="T12" fmla="*/ 15192 h 15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192" fill="none" extrusionOk="0">
                <a:moveTo>
                  <a:pt x="15354" y="0"/>
                </a:moveTo>
                <a:cubicBezTo>
                  <a:pt x="19355" y="4044"/>
                  <a:pt x="21600" y="9503"/>
                  <a:pt x="21600" y="15192"/>
                </a:cubicBezTo>
              </a:path>
              <a:path w="21600" h="15192" stroke="0" extrusionOk="0">
                <a:moveTo>
                  <a:pt x="15354" y="0"/>
                </a:moveTo>
                <a:cubicBezTo>
                  <a:pt x="19355" y="4044"/>
                  <a:pt x="21600" y="9503"/>
                  <a:pt x="21600" y="15192"/>
                </a:cubicBezTo>
                <a:lnTo>
                  <a:pt x="0" y="15192"/>
                </a:lnTo>
                <a:close/>
              </a:path>
            </a:pathLst>
          </a:custGeom>
          <a:solidFill>
            <a:srgbClr val="99FFCC">
              <a:alpha val="79999"/>
            </a:srgbClr>
          </a:solidFill>
          <a:ln w="9525">
            <a:solidFill>
              <a:srgbClr val="99FFCC">
                <a:alpha val="79999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AutoShape 12">
            <a:extLst>
              <a:ext uri="{FF2B5EF4-FFF2-40B4-BE49-F238E27FC236}">
                <a16:creationId xmlns:a16="http://schemas.microsoft.com/office/drawing/2014/main" id="{F6890090-8E36-4676-B600-243DB72A8DB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800600" y="3429000"/>
            <a:ext cx="1295400" cy="1295400"/>
          </a:xfrm>
          <a:prstGeom prst="rtTriangle">
            <a:avLst/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6" name="Arc 46">
            <a:extLst>
              <a:ext uri="{FF2B5EF4-FFF2-40B4-BE49-F238E27FC236}">
                <a16:creationId xmlns:a16="http://schemas.microsoft.com/office/drawing/2014/main" id="{3528FAAE-BAF2-4647-84B9-6D3EA2291227}"/>
              </a:ext>
            </a:extLst>
          </p:cNvPr>
          <p:cNvSpPr>
            <a:spLocks/>
          </p:cNvSpPr>
          <p:nvPr/>
        </p:nvSpPr>
        <p:spPr bwMode="auto">
          <a:xfrm>
            <a:off x="5181600" y="2468564"/>
            <a:ext cx="1828800" cy="1558925"/>
          </a:xfrm>
          <a:custGeom>
            <a:avLst/>
            <a:gdLst>
              <a:gd name="T0" fmla="*/ 11224007 w 43200"/>
              <a:gd name="T1" fmla="*/ 66023171 h 36809"/>
              <a:gd name="T2" fmla="*/ 77419193 w 43200"/>
              <a:gd name="T3" fmla="*/ 38743234 h 36809"/>
              <a:gd name="T4" fmla="*/ 38709597 w 43200"/>
              <a:gd name="T5" fmla="*/ 38743234 h 36809"/>
              <a:gd name="T6" fmla="*/ 0 60000 65536"/>
              <a:gd name="T7" fmla="*/ 0 60000 65536"/>
              <a:gd name="T8" fmla="*/ 0 60000 65536"/>
              <a:gd name="T9" fmla="*/ 0 w 43200"/>
              <a:gd name="T10" fmla="*/ 0 h 36809"/>
              <a:gd name="T11" fmla="*/ 43200 w 43200"/>
              <a:gd name="T12" fmla="*/ 36809 h 368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36809" fill="none" extrusionOk="0">
                <a:moveTo>
                  <a:pt x="6262" y="36809"/>
                </a:moveTo>
                <a:cubicBezTo>
                  <a:pt x="2250" y="32763"/>
                  <a:pt x="0" y="272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36809" stroke="0" extrusionOk="0">
                <a:moveTo>
                  <a:pt x="6262" y="36809"/>
                </a:moveTo>
                <a:cubicBezTo>
                  <a:pt x="2250" y="32763"/>
                  <a:pt x="0" y="2729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74" name="Object 14">
            <a:extLst>
              <a:ext uri="{FF2B5EF4-FFF2-40B4-BE49-F238E27FC236}">
                <a16:creationId xmlns:a16="http://schemas.microsoft.com/office/drawing/2014/main" id="{D9965430-2822-497D-AF20-F1A0CADD2C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5750" y="342900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64880" imgH="393480" progId="Equation.3">
                  <p:embed/>
                </p:oleObj>
              </mc:Choice>
              <mc:Fallback>
                <p:oleObj name="Equation" r:id="rId26" imgW="16488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342900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7" name="Arc 47">
            <a:extLst>
              <a:ext uri="{FF2B5EF4-FFF2-40B4-BE49-F238E27FC236}">
                <a16:creationId xmlns:a16="http://schemas.microsoft.com/office/drawing/2014/main" id="{5E6172F3-6D7A-45E8-80EB-56BC7389AD57}"/>
              </a:ext>
            </a:extLst>
          </p:cNvPr>
          <p:cNvSpPr>
            <a:spLocks/>
          </p:cNvSpPr>
          <p:nvPr/>
        </p:nvSpPr>
        <p:spPr bwMode="auto">
          <a:xfrm flipH="1" flipV="1">
            <a:off x="5181600" y="3429000"/>
            <a:ext cx="914400" cy="635000"/>
          </a:xfrm>
          <a:custGeom>
            <a:avLst/>
            <a:gdLst>
              <a:gd name="T0" fmla="*/ 27854784 w 21600"/>
              <a:gd name="T1" fmla="*/ 0 h 15000"/>
              <a:gd name="T2" fmla="*/ 38709597 w 21600"/>
              <a:gd name="T3" fmla="*/ 26881670 h 15000"/>
              <a:gd name="T4" fmla="*/ 0 w 21600"/>
              <a:gd name="T5" fmla="*/ 26881670 h 15000"/>
              <a:gd name="T6" fmla="*/ 0 60000 65536"/>
              <a:gd name="T7" fmla="*/ 0 60000 65536"/>
              <a:gd name="T8" fmla="*/ 0 60000 65536"/>
              <a:gd name="T9" fmla="*/ 0 w 21600"/>
              <a:gd name="T10" fmla="*/ 0 h 15000"/>
              <a:gd name="T11" fmla="*/ 21600 w 21600"/>
              <a:gd name="T12" fmla="*/ 15000 h 15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000" fill="none" extrusionOk="0">
                <a:moveTo>
                  <a:pt x="15542" y="0"/>
                </a:moveTo>
                <a:cubicBezTo>
                  <a:pt x="19428" y="4026"/>
                  <a:pt x="21600" y="9404"/>
                  <a:pt x="21600" y="15000"/>
                </a:cubicBezTo>
              </a:path>
              <a:path w="21600" h="15000" stroke="0" extrusionOk="0">
                <a:moveTo>
                  <a:pt x="15542" y="0"/>
                </a:moveTo>
                <a:cubicBezTo>
                  <a:pt x="19428" y="4026"/>
                  <a:pt x="21600" y="9404"/>
                  <a:pt x="21600" y="15000"/>
                </a:cubicBezTo>
                <a:lnTo>
                  <a:pt x="0" y="15000"/>
                </a:lnTo>
                <a:close/>
              </a:path>
            </a:pathLst>
          </a:custGeom>
          <a:noFill/>
          <a:ln w="19050">
            <a:solidFill>
              <a:srgbClr val="CC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Text Box 59">
            <a:extLst>
              <a:ext uri="{FF2B5EF4-FFF2-40B4-BE49-F238E27FC236}">
                <a16:creationId xmlns:a16="http://schemas.microsoft.com/office/drawing/2014/main" id="{87482DCB-5169-4F3E-B573-341EC82EA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0988" y="6078539"/>
            <a:ext cx="234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28" action="ppaction://hlinksldjump"/>
              </a:rPr>
              <a:t>Return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1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1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410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4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0" fill="hold"/>
                                        <p:tgtEl>
                                          <p:spTgt spid="4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410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410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41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410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4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2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410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1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4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0" dur="500"/>
                                        <p:tgtEl>
                                          <p:spTgt spid="41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3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500"/>
                                        <p:tgtEl>
                                          <p:spTgt spid="41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2" grpId="0"/>
      <p:bldP spid="41012" grpId="1"/>
      <p:bldP spid="41013" grpId="0"/>
      <p:bldP spid="41013" grpId="1"/>
      <p:bldP spid="41014" grpId="0"/>
      <p:bldP spid="41014" grpId="1"/>
      <p:bldP spid="41017" grpId="0" animBg="1"/>
      <p:bldP spid="41017" grpId="1" animBg="1"/>
      <p:bldP spid="40969" grpId="0" animBg="1"/>
      <p:bldP spid="40969" grpId="1" animBg="1"/>
      <p:bldP spid="40972" grpId="0" animBg="1"/>
      <p:bldP spid="40972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val 2">
            <a:extLst>
              <a:ext uri="{FF2B5EF4-FFF2-40B4-BE49-F238E27FC236}">
                <a16:creationId xmlns:a16="http://schemas.microsoft.com/office/drawing/2014/main" id="{B8CB8A99-E524-43FB-A924-36F1969CC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1" name="Line 3">
            <a:extLst>
              <a:ext uri="{FF2B5EF4-FFF2-40B4-BE49-F238E27FC236}">
                <a16:creationId xmlns:a16="http://schemas.microsoft.com/office/drawing/2014/main" id="{1903BFEF-F137-4482-982B-E224ED03B0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8655D235-B518-4096-AF1D-BFDF6FBA8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7C9DF559-DB48-454E-A82D-E7BC7A4EA9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AB184F48-A5BA-40A8-8669-9F74F7C56B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Line 7">
            <a:extLst>
              <a:ext uri="{FF2B5EF4-FFF2-40B4-BE49-F238E27FC236}">
                <a16:creationId xmlns:a16="http://schemas.microsoft.com/office/drawing/2014/main" id="{EED41450-8161-403B-AF92-610A397D7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A9284AA5-0E00-40BE-86B1-812C6E550E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Line 9">
            <a:extLst>
              <a:ext uri="{FF2B5EF4-FFF2-40B4-BE49-F238E27FC236}">
                <a16:creationId xmlns:a16="http://schemas.microsoft.com/office/drawing/2014/main" id="{F91B1CD9-A556-4744-B2D7-CD27087979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Line 10">
            <a:extLst>
              <a:ext uri="{FF2B5EF4-FFF2-40B4-BE49-F238E27FC236}">
                <a16:creationId xmlns:a16="http://schemas.microsoft.com/office/drawing/2014/main" id="{1658B9CE-6500-486F-8709-706DBB80DD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Text Box 27">
            <a:extLst>
              <a:ext uri="{FF2B5EF4-FFF2-40B4-BE49-F238E27FC236}">
                <a16:creationId xmlns:a16="http://schemas.microsoft.com/office/drawing/2014/main" id="{21113912-5E77-4D22-91A6-EEFCFEFC8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304801"/>
            <a:ext cx="3838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Unit Circle – Degree Measure</a:t>
            </a:r>
          </a:p>
        </p:txBody>
      </p:sp>
      <p:sp>
        <p:nvSpPr>
          <p:cNvPr id="37900" name="Text Box 28">
            <a:extLst>
              <a:ext uri="{FF2B5EF4-FFF2-40B4-BE49-F238E27FC236}">
                <a16:creationId xmlns:a16="http://schemas.microsoft.com/office/drawing/2014/main" id="{B36D3156-90F1-41B0-A57E-BCF94DA5A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4738" y="3230564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0/360</a:t>
            </a:r>
          </a:p>
        </p:txBody>
      </p:sp>
      <p:sp>
        <p:nvSpPr>
          <p:cNvPr id="37901" name="Text Box 29">
            <a:extLst>
              <a:ext uri="{FF2B5EF4-FFF2-40B4-BE49-F238E27FC236}">
                <a16:creationId xmlns:a16="http://schemas.microsoft.com/office/drawing/2014/main" id="{1A5A22BA-379B-460E-A879-80FB43B2F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3476" y="2381251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150</a:t>
            </a:r>
          </a:p>
        </p:txBody>
      </p:sp>
      <p:sp>
        <p:nvSpPr>
          <p:cNvPr id="37902" name="Text Box 30">
            <a:extLst>
              <a:ext uri="{FF2B5EF4-FFF2-40B4-BE49-F238E27FC236}">
                <a16:creationId xmlns:a16="http://schemas.microsoft.com/office/drawing/2014/main" id="{C7193D53-9585-40FA-B3B8-CA955F056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5651" y="5046664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240</a:t>
            </a:r>
          </a:p>
        </p:txBody>
      </p:sp>
      <p:sp>
        <p:nvSpPr>
          <p:cNvPr id="37903" name="Text Box 31">
            <a:extLst>
              <a:ext uri="{FF2B5EF4-FFF2-40B4-BE49-F238E27FC236}">
                <a16:creationId xmlns:a16="http://schemas.microsoft.com/office/drawing/2014/main" id="{10B6B24C-34FD-4460-9C3B-077C4E6F0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6" y="5038726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300</a:t>
            </a:r>
          </a:p>
        </p:txBody>
      </p:sp>
      <p:sp>
        <p:nvSpPr>
          <p:cNvPr id="37904" name="Text Box 32">
            <a:extLst>
              <a:ext uri="{FF2B5EF4-FFF2-40B4-BE49-F238E27FC236}">
                <a16:creationId xmlns:a16="http://schemas.microsoft.com/office/drawing/2014/main" id="{DEDF5D8A-0C35-4D33-AF38-82BC82112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2201" y="4686301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315</a:t>
            </a:r>
          </a:p>
        </p:txBody>
      </p:sp>
      <p:sp>
        <p:nvSpPr>
          <p:cNvPr id="37905" name="Text Box 33">
            <a:extLst>
              <a:ext uri="{FF2B5EF4-FFF2-40B4-BE49-F238E27FC236}">
                <a16:creationId xmlns:a16="http://schemas.microsoft.com/office/drawing/2014/main" id="{C6FACDA2-1DC9-440E-A2FF-13A257473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7963" y="4056064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330</a:t>
            </a:r>
          </a:p>
        </p:txBody>
      </p:sp>
      <p:sp>
        <p:nvSpPr>
          <p:cNvPr id="37906" name="Text Box 34">
            <a:extLst>
              <a:ext uri="{FF2B5EF4-FFF2-40B4-BE49-F238E27FC236}">
                <a16:creationId xmlns:a16="http://schemas.microsoft.com/office/drawing/2014/main" id="{DD1203C3-6ABC-41D2-87D1-162DD96CD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213" y="3230564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180</a:t>
            </a:r>
          </a:p>
        </p:txBody>
      </p:sp>
      <p:sp>
        <p:nvSpPr>
          <p:cNvPr id="37907" name="Text Box 35">
            <a:extLst>
              <a:ext uri="{FF2B5EF4-FFF2-40B4-BE49-F238E27FC236}">
                <a16:creationId xmlns:a16="http://schemas.microsoft.com/office/drawing/2014/main" id="{EF0A10B9-BFC7-4252-B188-57DA30E9C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9351" y="4068764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210</a:t>
            </a:r>
          </a:p>
        </p:txBody>
      </p:sp>
      <p:sp>
        <p:nvSpPr>
          <p:cNvPr id="37908" name="Text Box 36">
            <a:extLst>
              <a:ext uri="{FF2B5EF4-FFF2-40B4-BE49-F238E27FC236}">
                <a16:creationId xmlns:a16="http://schemas.microsoft.com/office/drawing/2014/main" id="{C3134F28-6863-405A-BB4F-BF55229FD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401" y="4672014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225</a:t>
            </a:r>
          </a:p>
        </p:txBody>
      </p:sp>
      <p:sp>
        <p:nvSpPr>
          <p:cNvPr id="37909" name="Text Box 37">
            <a:extLst>
              <a:ext uri="{FF2B5EF4-FFF2-40B4-BE49-F238E27FC236}">
                <a16:creationId xmlns:a16="http://schemas.microsoft.com/office/drawing/2014/main" id="{3CA2CD08-2DAB-4961-A537-32CA4903E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1" y="5842001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270</a:t>
            </a:r>
          </a:p>
        </p:txBody>
      </p:sp>
      <p:sp>
        <p:nvSpPr>
          <p:cNvPr id="37910" name="Text Box 38">
            <a:extLst>
              <a:ext uri="{FF2B5EF4-FFF2-40B4-BE49-F238E27FC236}">
                <a16:creationId xmlns:a16="http://schemas.microsoft.com/office/drawing/2014/main" id="{8FF1FA4D-2E5B-4290-9272-41655AA53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4638" y="2395539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30</a:t>
            </a:r>
          </a:p>
        </p:txBody>
      </p:sp>
      <p:sp>
        <p:nvSpPr>
          <p:cNvPr id="37911" name="Text Box 39">
            <a:extLst>
              <a:ext uri="{FF2B5EF4-FFF2-40B4-BE49-F238E27FC236}">
                <a16:creationId xmlns:a16="http://schemas.microsoft.com/office/drawing/2014/main" id="{299B28D3-169A-4956-A41E-DBD875BCC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1" y="619126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90</a:t>
            </a:r>
          </a:p>
        </p:txBody>
      </p:sp>
      <p:sp>
        <p:nvSpPr>
          <p:cNvPr id="37912" name="Text Box 40">
            <a:extLst>
              <a:ext uri="{FF2B5EF4-FFF2-40B4-BE49-F238E27FC236}">
                <a16:creationId xmlns:a16="http://schemas.microsoft.com/office/drawing/2014/main" id="{461D90CA-9448-415F-9DC9-9F257CDD9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176" y="1325564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120</a:t>
            </a:r>
          </a:p>
        </p:txBody>
      </p:sp>
      <p:sp>
        <p:nvSpPr>
          <p:cNvPr id="37913" name="Text Box 41">
            <a:extLst>
              <a:ext uri="{FF2B5EF4-FFF2-40B4-BE49-F238E27FC236}">
                <a16:creationId xmlns:a16="http://schemas.microsoft.com/office/drawing/2014/main" id="{08D78C56-615B-4716-B523-AD0ACC658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8288" y="1782764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135</a:t>
            </a:r>
          </a:p>
        </p:txBody>
      </p:sp>
      <p:sp>
        <p:nvSpPr>
          <p:cNvPr id="37914" name="Text Box 42">
            <a:extLst>
              <a:ext uri="{FF2B5EF4-FFF2-40B4-BE49-F238E27FC236}">
                <a16:creationId xmlns:a16="http://schemas.microsoft.com/office/drawing/2014/main" id="{BC726B54-E660-42E5-8E42-5B7302DD7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1" y="1779589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45</a:t>
            </a:r>
          </a:p>
        </p:txBody>
      </p:sp>
      <p:sp>
        <p:nvSpPr>
          <p:cNvPr id="37915" name="Text Box 43">
            <a:extLst>
              <a:ext uri="{FF2B5EF4-FFF2-40B4-BE49-F238E27FC236}">
                <a16:creationId xmlns:a16="http://schemas.microsoft.com/office/drawing/2014/main" id="{2ACEA1FD-B339-4AB3-A7A8-55948408D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8" y="1338264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60</a:t>
            </a:r>
          </a:p>
        </p:txBody>
      </p:sp>
      <p:sp>
        <p:nvSpPr>
          <p:cNvPr id="37916" name="Text Box 44">
            <a:extLst>
              <a:ext uri="{FF2B5EF4-FFF2-40B4-BE49-F238E27FC236}">
                <a16:creationId xmlns:a16="http://schemas.microsoft.com/office/drawing/2014/main" id="{B3525422-72CF-4648-87A5-A6BEE9DC7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5263" y="6299200"/>
            <a:ext cx="10604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>
                <a:hlinkClick r:id="rId2" action="ppaction://hlinksldjump"/>
              </a:rPr>
              <a:t>Return</a:t>
            </a:r>
            <a:endParaRPr lang="en-US" altLang="en-US" sz="1200"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Oval 2">
            <a:extLst>
              <a:ext uri="{FF2B5EF4-FFF2-40B4-BE49-F238E27FC236}">
                <a16:creationId xmlns:a16="http://schemas.microsoft.com/office/drawing/2014/main" id="{6CA0E287-E2D8-4059-9944-8B14F7488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988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6" name="Line 3">
            <a:extLst>
              <a:ext uri="{FF2B5EF4-FFF2-40B4-BE49-F238E27FC236}">
                <a16:creationId xmlns:a16="http://schemas.microsoft.com/office/drawing/2014/main" id="{E3BE1C4B-FFAB-4201-9531-091C074811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5388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4">
            <a:extLst>
              <a:ext uri="{FF2B5EF4-FFF2-40B4-BE49-F238E27FC236}">
                <a16:creationId xmlns:a16="http://schemas.microsoft.com/office/drawing/2014/main" id="{44D40F0F-B2D7-4435-BDF4-E034E6D5AA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9788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5">
            <a:extLst>
              <a:ext uri="{FF2B5EF4-FFF2-40B4-BE49-F238E27FC236}">
                <a16:creationId xmlns:a16="http://schemas.microsoft.com/office/drawing/2014/main" id="{CB3BF34F-8028-4BDE-B089-990BCCAC1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7588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6">
            <a:extLst>
              <a:ext uri="{FF2B5EF4-FFF2-40B4-BE49-F238E27FC236}">
                <a16:creationId xmlns:a16="http://schemas.microsoft.com/office/drawing/2014/main" id="{BFAA1F81-5A7C-4B9D-8F3D-F19F63305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5388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7">
            <a:extLst>
              <a:ext uri="{FF2B5EF4-FFF2-40B4-BE49-F238E27FC236}">
                <a16:creationId xmlns:a16="http://schemas.microsoft.com/office/drawing/2014/main" id="{AFAB7250-A5AD-408B-9545-E166C46615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9588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8">
            <a:extLst>
              <a:ext uri="{FF2B5EF4-FFF2-40B4-BE49-F238E27FC236}">
                <a16:creationId xmlns:a16="http://schemas.microsoft.com/office/drawing/2014/main" id="{1272B448-037A-4532-BA69-A155162E9A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9588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9">
            <a:extLst>
              <a:ext uri="{FF2B5EF4-FFF2-40B4-BE49-F238E27FC236}">
                <a16:creationId xmlns:a16="http://schemas.microsoft.com/office/drawing/2014/main" id="{3E7C5CD8-8A5D-44B3-8304-A000677AAC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4388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0">
            <a:extLst>
              <a:ext uri="{FF2B5EF4-FFF2-40B4-BE49-F238E27FC236}">
                <a16:creationId xmlns:a16="http://schemas.microsoft.com/office/drawing/2014/main" id="{8AC6AA91-7436-4C4A-878C-D966FDEA6D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4388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11">
            <a:extLst>
              <a:ext uri="{FF2B5EF4-FFF2-40B4-BE49-F238E27FC236}">
                <a16:creationId xmlns:a16="http://schemas.microsoft.com/office/drawing/2014/main" id="{97751BE3-7734-4915-A08C-6BE7A1044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"/>
            <a:ext cx="3838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Unit Circle – Degree Measure</a:t>
            </a:r>
          </a:p>
        </p:txBody>
      </p:sp>
      <p:sp>
        <p:nvSpPr>
          <p:cNvPr id="26645" name="Text Box 12">
            <a:extLst>
              <a:ext uri="{FF2B5EF4-FFF2-40B4-BE49-F238E27FC236}">
                <a16:creationId xmlns:a16="http://schemas.microsoft.com/office/drawing/2014/main" id="{3293510C-9387-47E8-BCF5-0B7BE77F1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3230564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0/360</a:t>
            </a:r>
          </a:p>
        </p:txBody>
      </p:sp>
      <p:sp>
        <p:nvSpPr>
          <p:cNvPr id="26646" name="Text Box 13">
            <a:extLst>
              <a:ext uri="{FF2B5EF4-FFF2-40B4-BE49-F238E27FC236}">
                <a16:creationId xmlns:a16="http://schemas.microsoft.com/office/drawing/2014/main" id="{DF5DFA4C-3861-4A28-938A-6448BE268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3" y="2381251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150</a:t>
            </a:r>
          </a:p>
        </p:txBody>
      </p:sp>
      <p:sp>
        <p:nvSpPr>
          <p:cNvPr id="26647" name="Text Box 14">
            <a:extLst>
              <a:ext uri="{FF2B5EF4-FFF2-40B4-BE49-F238E27FC236}">
                <a16:creationId xmlns:a16="http://schemas.microsoft.com/office/drawing/2014/main" id="{518547B3-EAF3-42CE-9257-05D335F0E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438" y="5046664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240</a:t>
            </a:r>
          </a:p>
        </p:txBody>
      </p:sp>
      <p:sp>
        <p:nvSpPr>
          <p:cNvPr id="26648" name="Text Box 15">
            <a:extLst>
              <a:ext uri="{FF2B5EF4-FFF2-40B4-BE49-F238E27FC236}">
                <a16:creationId xmlns:a16="http://schemas.microsoft.com/office/drawing/2014/main" id="{7996FD29-7ABC-42D4-8928-50FEE66EA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2913" y="5038726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300</a:t>
            </a:r>
          </a:p>
        </p:txBody>
      </p:sp>
      <p:sp>
        <p:nvSpPr>
          <p:cNvPr id="26649" name="Text Box 16">
            <a:extLst>
              <a:ext uri="{FF2B5EF4-FFF2-40B4-BE49-F238E27FC236}">
                <a16:creationId xmlns:a16="http://schemas.microsoft.com/office/drawing/2014/main" id="{8918B943-3269-49DA-85A2-7A7234D16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5988" y="4686301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315</a:t>
            </a:r>
          </a:p>
        </p:txBody>
      </p:sp>
      <p:sp>
        <p:nvSpPr>
          <p:cNvPr id="26650" name="Text Box 17">
            <a:extLst>
              <a:ext uri="{FF2B5EF4-FFF2-40B4-BE49-F238E27FC236}">
                <a16:creationId xmlns:a16="http://schemas.microsoft.com/office/drawing/2014/main" id="{1418869E-751A-4F38-8E91-9CE316464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1" y="4056064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330</a:t>
            </a:r>
          </a:p>
        </p:txBody>
      </p:sp>
      <p:sp>
        <p:nvSpPr>
          <p:cNvPr id="26651" name="Text Box 18">
            <a:extLst>
              <a:ext uri="{FF2B5EF4-FFF2-40B4-BE49-F238E27FC236}">
                <a16:creationId xmlns:a16="http://schemas.microsoft.com/office/drawing/2014/main" id="{F991F57D-814E-40D2-A4CE-95E7F617F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3230564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180</a:t>
            </a:r>
          </a:p>
        </p:txBody>
      </p:sp>
      <p:sp>
        <p:nvSpPr>
          <p:cNvPr id="26652" name="Text Box 19">
            <a:extLst>
              <a:ext uri="{FF2B5EF4-FFF2-40B4-BE49-F238E27FC236}">
                <a16:creationId xmlns:a16="http://schemas.microsoft.com/office/drawing/2014/main" id="{33AE317F-C5E9-42A8-A06A-EE54148BD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138" y="4068764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210</a:t>
            </a:r>
          </a:p>
        </p:txBody>
      </p:sp>
      <p:sp>
        <p:nvSpPr>
          <p:cNvPr id="26653" name="Text Box 20">
            <a:extLst>
              <a:ext uri="{FF2B5EF4-FFF2-40B4-BE49-F238E27FC236}">
                <a16:creationId xmlns:a16="http://schemas.microsoft.com/office/drawing/2014/main" id="{43EF317E-6D00-41A9-B090-E5A69964B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188" y="4672014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225</a:t>
            </a:r>
          </a:p>
        </p:txBody>
      </p:sp>
      <p:sp>
        <p:nvSpPr>
          <p:cNvPr id="26654" name="Text Box 21">
            <a:extLst>
              <a:ext uri="{FF2B5EF4-FFF2-40B4-BE49-F238E27FC236}">
                <a16:creationId xmlns:a16="http://schemas.microsoft.com/office/drawing/2014/main" id="{B9B29476-F053-455B-AF06-F8108149E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5842001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270</a:t>
            </a:r>
          </a:p>
        </p:txBody>
      </p:sp>
      <p:sp>
        <p:nvSpPr>
          <p:cNvPr id="26655" name="Text Box 22">
            <a:extLst>
              <a:ext uri="{FF2B5EF4-FFF2-40B4-BE49-F238E27FC236}">
                <a16:creationId xmlns:a16="http://schemas.microsoft.com/office/drawing/2014/main" id="{DCAE11F6-61EA-45BD-9FDF-495B06694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426" y="2395539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30</a:t>
            </a:r>
          </a:p>
        </p:txBody>
      </p:sp>
      <p:sp>
        <p:nvSpPr>
          <p:cNvPr id="26656" name="Text Box 23">
            <a:extLst>
              <a:ext uri="{FF2B5EF4-FFF2-40B4-BE49-F238E27FC236}">
                <a16:creationId xmlns:a16="http://schemas.microsoft.com/office/drawing/2014/main" id="{5694E36A-9ED5-4C36-927C-68F30A240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619126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90</a:t>
            </a:r>
          </a:p>
        </p:txBody>
      </p:sp>
      <p:sp>
        <p:nvSpPr>
          <p:cNvPr id="26657" name="Text Box 24">
            <a:extLst>
              <a:ext uri="{FF2B5EF4-FFF2-40B4-BE49-F238E27FC236}">
                <a16:creationId xmlns:a16="http://schemas.microsoft.com/office/drawing/2014/main" id="{9AC08FAA-ACCA-46F4-972F-1DFB2DE6E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963" y="1325564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120</a:t>
            </a:r>
          </a:p>
        </p:txBody>
      </p:sp>
      <p:sp>
        <p:nvSpPr>
          <p:cNvPr id="26658" name="Text Box 25">
            <a:extLst>
              <a:ext uri="{FF2B5EF4-FFF2-40B4-BE49-F238E27FC236}">
                <a16:creationId xmlns:a16="http://schemas.microsoft.com/office/drawing/2014/main" id="{C6158112-45DE-44AF-9ED7-348049892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076" y="1782764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135</a:t>
            </a:r>
          </a:p>
        </p:txBody>
      </p:sp>
      <p:sp>
        <p:nvSpPr>
          <p:cNvPr id="26659" name="Text Box 26">
            <a:extLst>
              <a:ext uri="{FF2B5EF4-FFF2-40B4-BE49-F238E27FC236}">
                <a16:creationId xmlns:a16="http://schemas.microsoft.com/office/drawing/2014/main" id="{F55E9E5B-52F9-4F4C-A2D7-C86CDD143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138" y="1779589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45</a:t>
            </a:r>
          </a:p>
        </p:txBody>
      </p:sp>
      <p:sp>
        <p:nvSpPr>
          <p:cNvPr id="26660" name="Text Box 27">
            <a:extLst>
              <a:ext uri="{FF2B5EF4-FFF2-40B4-BE49-F238E27FC236}">
                <a16:creationId xmlns:a16="http://schemas.microsoft.com/office/drawing/2014/main" id="{BF8F9AD9-A972-4663-B5A1-A75DEDECB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6" y="1338264"/>
            <a:ext cx="69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60</a:t>
            </a:r>
          </a:p>
        </p:txBody>
      </p:sp>
      <p:sp>
        <p:nvSpPr>
          <p:cNvPr id="26661" name="Rectangle 29">
            <a:extLst>
              <a:ext uri="{FF2B5EF4-FFF2-40B4-BE49-F238E27FC236}">
                <a16:creationId xmlns:a16="http://schemas.microsoft.com/office/drawing/2014/main" id="{38ABEFC4-C3A3-45E0-ADEF-77FC01F65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0"/>
            <a:ext cx="3676650" cy="2457450"/>
          </a:xfrm>
          <a:prstGeom prst="rect">
            <a:avLst/>
          </a:prstGeom>
          <a:solidFill>
            <a:srgbClr val="3399FF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62" name="Line 30">
            <a:extLst>
              <a:ext uri="{FF2B5EF4-FFF2-40B4-BE49-F238E27FC236}">
                <a16:creationId xmlns:a16="http://schemas.microsoft.com/office/drawing/2014/main" id="{2DC162EE-0AB6-488C-BD0C-8F3081F711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0"/>
            <a:ext cx="0" cy="2457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3" name="Line 31">
            <a:extLst>
              <a:ext uri="{FF2B5EF4-FFF2-40B4-BE49-F238E27FC236}">
                <a16:creationId xmlns:a16="http://schemas.microsoft.com/office/drawing/2014/main" id="{875A40B2-E4E7-40DF-A8F1-D3A7C40AD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825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Line 32">
            <a:extLst>
              <a:ext uri="{FF2B5EF4-FFF2-40B4-BE49-F238E27FC236}">
                <a16:creationId xmlns:a16="http://schemas.microsoft.com/office/drawing/2014/main" id="{7CCC0724-C619-429E-9267-5F36A2868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1905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5" name="Line 33">
            <a:extLst>
              <a:ext uri="{FF2B5EF4-FFF2-40B4-BE49-F238E27FC236}">
                <a16:creationId xmlns:a16="http://schemas.microsoft.com/office/drawing/2014/main" id="{C50E0F8B-FEFD-4D88-A3A7-47E525088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762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6" name="Line 34">
            <a:extLst>
              <a:ext uri="{FF2B5EF4-FFF2-40B4-BE49-F238E27FC236}">
                <a16:creationId xmlns:a16="http://schemas.microsoft.com/office/drawing/2014/main" id="{E58FF1D7-256C-4DA0-BCDD-62CDBDB22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14300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7" name="Line 35">
            <a:extLst>
              <a:ext uri="{FF2B5EF4-FFF2-40B4-BE49-F238E27FC236}">
                <a16:creationId xmlns:a16="http://schemas.microsoft.com/office/drawing/2014/main" id="{F99907AB-FB4C-4608-BC9D-6C7ADD12AA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1809750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8" name="Text Box 36">
            <a:extLst>
              <a:ext uri="{FF2B5EF4-FFF2-40B4-BE49-F238E27FC236}">
                <a16:creationId xmlns:a16="http://schemas.microsoft.com/office/drawing/2014/main" id="{CF69107E-3D90-4873-A03A-5DB8B9D5F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1"/>
            <a:ext cx="89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</a:t>
            </a:r>
          </a:p>
        </p:txBody>
      </p:sp>
      <p:sp>
        <p:nvSpPr>
          <p:cNvPr id="26669" name="Text Box 37">
            <a:extLst>
              <a:ext uri="{FF2B5EF4-FFF2-40B4-BE49-F238E27FC236}">
                <a16:creationId xmlns:a16="http://schemas.microsoft.com/office/drawing/2014/main" id="{B5764949-C723-4C44-899C-1AB2AE160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300" y="1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cos</a:t>
            </a:r>
          </a:p>
        </p:txBody>
      </p:sp>
      <p:sp>
        <p:nvSpPr>
          <p:cNvPr id="26670" name="Text Box 38">
            <a:extLst>
              <a:ext uri="{FF2B5EF4-FFF2-40B4-BE49-F238E27FC236}">
                <a16:creationId xmlns:a16="http://schemas.microsoft.com/office/drawing/2014/main" id="{D740472D-8F7A-4E08-8841-F2BC0525C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1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tan</a:t>
            </a:r>
          </a:p>
        </p:txBody>
      </p:sp>
      <p:graphicFrame>
        <p:nvGraphicFramePr>
          <p:cNvPr id="26626" name="Object 42">
            <a:extLst>
              <a:ext uri="{FF2B5EF4-FFF2-40B4-BE49-F238E27FC236}">
                <a16:creationId xmlns:a16="http://schemas.microsoft.com/office/drawing/2014/main" id="{EF434DA4-C45A-4BE7-8BE7-E9EC0D05FE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50239" y="527050"/>
          <a:ext cx="2365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80" imgH="393480" progId="Equation.3">
                  <p:embed/>
                </p:oleObj>
              </mc:Choice>
              <mc:Fallback>
                <p:oleObj name="Equation" r:id="rId2" imgW="152280" imgH="393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0239" y="527050"/>
                        <a:ext cx="2365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43">
            <a:extLst>
              <a:ext uri="{FF2B5EF4-FFF2-40B4-BE49-F238E27FC236}">
                <a16:creationId xmlns:a16="http://schemas.microsoft.com/office/drawing/2014/main" id="{DC8FDA61-E127-4F31-9B00-B9C7CDCF9E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85275" y="1843088"/>
          <a:ext cx="2365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280" imgH="393480" progId="Equation.3">
                  <p:embed/>
                </p:oleObj>
              </mc:Choice>
              <mc:Fallback>
                <p:oleObj name="Equation" r:id="rId4" imgW="152280" imgH="39348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5275" y="1843088"/>
                        <a:ext cx="2365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4">
            <a:extLst>
              <a:ext uri="{FF2B5EF4-FFF2-40B4-BE49-F238E27FC236}">
                <a16:creationId xmlns:a16="http://schemas.microsoft.com/office/drawing/2014/main" id="{C8E1CD28-1988-4F7D-8B3B-51FDC083A6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90025" y="501650"/>
          <a:ext cx="3937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800" imgH="431640" progId="Equation.3">
                  <p:embed/>
                </p:oleObj>
              </mc:Choice>
              <mc:Fallback>
                <p:oleObj name="Equation" r:id="rId5" imgW="253800" imgH="4316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0025" y="501650"/>
                        <a:ext cx="39370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45">
            <a:extLst>
              <a:ext uri="{FF2B5EF4-FFF2-40B4-BE49-F238E27FC236}">
                <a16:creationId xmlns:a16="http://schemas.microsoft.com/office/drawing/2014/main" id="{869D1FE4-C5F8-4A18-A9FD-454D2EE51E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23475" y="501650"/>
          <a:ext cx="3937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800" imgH="431640" progId="Equation.3">
                  <p:embed/>
                </p:oleObj>
              </mc:Choice>
              <mc:Fallback>
                <p:oleObj name="Equation" r:id="rId7" imgW="253800" imgH="431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3475" y="501650"/>
                        <a:ext cx="39370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46">
            <a:extLst>
              <a:ext uri="{FF2B5EF4-FFF2-40B4-BE49-F238E27FC236}">
                <a16:creationId xmlns:a16="http://schemas.microsoft.com/office/drawing/2014/main" id="{31017209-FC58-4C32-B51E-5363680295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59988" y="1951038"/>
          <a:ext cx="3556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28600" imgH="228600" progId="Equation.3">
                  <p:embed/>
                </p:oleObj>
              </mc:Choice>
              <mc:Fallback>
                <p:oleObj name="Equation" r:id="rId9" imgW="228600" imgH="2286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59988" y="1951038"/>
                        <a:ext cx="35560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47">
            <a:extLst>
              <a:ext uri="{FF2B5EF4-FFF2-40B4-BE49-F238E27FC236}">
                <a16:creationId xmlns:a16="http://schemas.microsoft.com/office/drawing/2014/main" id="{E4DB4493-9080-44B5-9F86-E3B8899873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96263" y="1798639"/>
          <a:ext cx="3937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53800" imgH="431640" progId="Equation.3">
                  <p:embed/>
                </p:oleObj>
              </mc:Choice>
              <mc:Fallback>
                <p:oleObj name="Equation" r:id="rId11" imgW="253800" imgH="43164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263" y="1798639"/>
                        <a:ext cx="393700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48">
            <a:extLst>
              <a:ext uri="{FF2B5EF4-FFF2-40B4-BE49-F238E27FC236}">
                <a16:creationId xmlns:a16="http://schemas.microsoft.com/office/drawing/2014/main" id="{9BB2070B-0B92-48D2-828D-F528378D39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91613" y="1123950"/>
          <a:ext cx="4127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6400" imgH="431640" progId="Equation.3">
                  <p:embed/>
                </p:oleObj>
              </mc:Choice>
              <mc:Fallback>
                <p:oleObj name="Equation" r:id="rId12" imgW="266400" imgH="43164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1613" y="1123950"/>
                        <a:ext cx="4127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49">
            <a:extLst>
              <a:ext uri="{FF2B5EF4-FFF2-40B4-BE49-F238E27FC236}">
                <a16:creationId xmlns:a16="http://schemas.microsoft.com/office/drawing/2014/main" id="{F5EC248E-3B79-40D7-8619-45950AD35E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69275" y="1123950"/>
          <a:ext cx="4127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66400" imgH="431640" progId="Equation.3">
                  <p:embed/>
                </p:oleObj>
              </mc:Choice>
              <mc:Fallback>
                <p:oleObj name="Equation" r:id="rId14" imgW="266400" imgH="43164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9275" y="1123950"/>
                        <a:ext cx="4127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50">
            <a:extLst>
              <a:ext uri="{FF2B5EF4-FFF2-40B4-BE49-F238E27FC236}">
                <a16:creationId xmlns:a16="http://schemas.microsoft.com/office/drawing/2014/main" id="{15C4036B-E015-4232-B341-D5D46FC312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166351" y="1316039"/>
          <a:ext cx="138113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8560" imgH="164880" progId="Equation.3">
                  <p:embed/>
                </p:oleObj>
              </mc:Choice>
              <mc:Fallback>
                <p:oleObj name="Equation" r:id="rId15" imgW="88560" imgH="1648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6351" y="1316039"/>
                        <a:ext cx="138113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71" name="Text Box 51">
            <a:extLst>
              <a:ext uri="{FF2B5EF4-FFF2-40B4-BE49-F238E27FC236}">
                <a16:creationId xmlns:a16="http://schemas.microsoft.com/office/drawing/2014/main" id="{1EE34C8C-D9FA-454F-8B00-8D2AB7B80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66357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+)</a:t>
            </a:r>
          </a:p>
        </p:txBody>
      </p:sp>
      <p:sp>
        <p:nvSpPr>
          <p:cNvPr id="26672" name="Text Box 52">
            <a:extLst>
              <a:ext uri="{FF2B5EF4-FFF2-40B4-BE49-F238E27FC236}">
                <a16:creationId xmlns:a16="http://schemas.microsoft.com/office/drawing/2014/main" id="{790DE898-9C66-4FAF-B5C6-758B0AA3B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525" y="550227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-)</a:t>
            </a:r>
          </a:p>
        </p:txBody>
      </p:sp>
      <p:sp>
        <p:nvSpPr>
          <p:cNvPr id="26673" name="Text Box 53">
            <a:extLst>
              <a:ext uri="{FF2B5EF4-FFF2-40B4-BE49-F238E27FC236}">
                <a16:creationId xmlns:a16="http://schemas.microsoft.com/office/drawing/2014/main" id="{C1E80C60-4AA7-4678-A1AD-0372FC919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838" y="625475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(-, +)</a:t>
            </a:r>
          </a:p>
        </p:txBody>
      </p:sp>
      <p:sp>
        <p:nvSpPr>
          <p:cNvPr id="26674" name="Text Box 54">
            <a:extLst>
              <a:ext uri="{FF2B5EF4-FFF2-40B4-BE49-F238E27FC236}">
                <a16:creationId xmlns:a16="http://schemas.microsoft.com/office/drawing/2014/main" id="{670C17CF-5E07-4246-A882-07912CDB7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5541963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(+, -)</a:t>
            </a:r>
          </a:p>
        </p:txBody>
      </p:sp>
      <p:sp>
        <p:nvSpPr>
          <p:cNvPr id="26675" name="Text Box 55">
            <a:extLst>
              <a:ext uri="{FF2B5EF4-FFF2-40B4-BE49-F238E27FC236}">
                <a16:creationId xmlns:a16="http://schemas.microsoft.com/office/drawing/2014/main" id="{753B1DBA-2FF3-4E3E-9AA4-53A3FF608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587376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30</a:t>
            </a:r>
          </a:p>
        </p:txBody>
      </p:sp>
      <p:sp>
        <p:nvSpPr>
          <p:cNvPr id="26676" name="Text Box 56">
            <a:extLst>
              <a:ext uri="{FF2B5EF4-FFF2-40B4-BE49-F238E27FC236}">
                <a16:creationId xmlns:a16="http://schemas.microsoft.com/office/drawing/2014/main" id="{05372635-3D1D-414C-A691-7FAADB998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1277939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45</a:t>
            </a:r>
          </a:p>
        </p:txBody>
      </p:sp>
      <p:sp>
        <p:nvSpPr>
          <p:cNvPr id="26677" name="Text Box 57">
            <a:extLst>
              <a:ext uri="{FF2B5EF4-FFF2-40B4-BE49-F238E27FC236}">
                <a16:creationId xmlns:a16="http://schemas.microsoft.com/office/drawing/2014/main" id="{FDF0E118-F43E-4DAE-82CE-D5A04C4B3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4538" y="1930401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60</a:t>
            </a:r>
          </a:p>
        </p:txBody>
      </p:sp>
      <p:sp>
        <p:nvSpPr>
          <p:cNvPr id="26678" name="Text Box 68">
            <a:extLst>
              <a:ext uri="{FF2B5EF4-FFF2-40B4-BE49-F238E27FC236}">
                <a16:creationId xmlns:a16="http://schemas.microsoft.com/office/drawing/2014/main" id="{B830A3A7-5B7B-43C1-A119-0C3B07715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2914" y="6232526"/>
            <a:ext cx="1843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7" action="ppaction://hlinksldjump"/>
              </a:rPr>
              <a:t>Return</a:t>
            </a:r>
            <a:endParaRPr lang="en-US" altLang="en-US"/>
          </a:p>
        </p:txBody>
      </p:sp>
      <p:sp>
        <p:nvSpPr>
          <p:cNvPr id="26679" name="AutoShape 69">
            <a:extLst>
              <a:ext uri="{FF2B5EF4-FFF2-40B4-BE49-F238E27FC236}">
                <a16:creationId xmlns:a16="http://schemas.microsoft.com/office/drawing/2014/main" id="{DBA847E6-E46B-49AD-8377-556286C5D46E}"/>
              </a:ext>
            </a:extLst>
          </p:cNvPr>
          <p:cNvSpPr>
            <a:spLocks/>
          </p:cNvSpPr>
          <p:nvPr/>
        </p:nvSpPr>
        <p:spPr bwMode="auto">
          <a:xfrm rot="5400000">
            <a:off x="5322888" y="2743200"/>
            <a:ext cx="457200" cy="1828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80" name="Text Box 70">
            <a:extLst>
              <a:ext uri="{FF2B5EF4-FFF2-40B4-BE49-F238E27FC236}">
                <a16:creationId xmlns:a16="http://schemas.microsoft.com/office/drawing/2014/main" id="{586EB294-A160-46D5-A6AF-A050342B7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088" y="396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26681" name="Rectangle 71">
            <a:extLst>
              <a:ext uri="{FF2B5EF4-FFF2-40B4-BE49-F238E27FC236}">
                <a16:creationId xmlns:a16="http://schemas.microsoft.com/office/drawing/2014/main" id="{19338607-7718-46AD-8312-AC5AA7EE1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50" y="3697288"/>
            <a:ext cx="3676650" cy="3160712"/>
          </a:xfrm>
          <a:prstGeom prst="rect">
            <a:avLst/>
          </a:prstGeom>
          <a:solidFill>
            <a:srgbClr val="3399FF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82" name="Line 72">
            <a:extLst>
              <a:ext uri="{FF2B5EF4-FFF2-40B4-BE49-F238E27FC236}">
                <a16:creationId xmlns:a16="http://schemas.microsoft.com/office/drawing/2014/main" id="{C2AD155A-5997-4B57-AA0F-E6E3F60F3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697288"/>
            <a:ext cx="0" cy="3160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3" name="Line 73">
            <a:extLst>
              <a:ext uri="{FF2B5EF4-FFF2-40B4-BE49-F238E27FC236}">
                <a16:creationId xmlns:a16="http://schemas.microsoft.com/office/drawing/2014/main" id="{845D2073-EA2A-415B-8C8B-CFBF4655351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8250" y="3716338"/>
            <a:ext cx="0" cy="314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4" name="Line 74">
            <a:extLst>
              <a:ext uri="{FF2B5EF4-FFF2-40B4-BE49-F238E27FC236}">
                <a16:creationId xmlns:a16="http://schemas.microsoft.com/office/drawing/2014/main" id="{1573291B-B385-4988-83D4-49B2878CE630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3600" y="3716338"/>
            <a:ext cx="0" cy="314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5" name="Line 75">
            <a:extLst>
              <a:ext uri="{FF2B5EF4-FFF2-40B4-BE49-F238E27FC236}">
                <a16:creationId xmlns:a16="http://schemas.microsoft.com/office/drawing/2014/main" id="{484E8154-5C7D-4725-9F83-4CBE466EC5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173538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6" name="Line 76">
            <a:extLst>
              <a:ext uri="{FF2B5EF4-FFF2-40B4-BE49-F238E27FC236}">
                <a16:creationId xmlns:a16="http://schemas.microsoft.com/office/drawing/2014/main" id="{43B530F7-66E5-48A7-AD3B-0A54699CFC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4840288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7" name="Line 77">
            <a:extLst>
              <a:ext uri="{FF2B5EF4-FFF2-40B4-BE49-F238E27FC236}">
                <a16:creationId xmlns:a16="http://schemas.microsoft.com/office/drawing/2014/main" id="{2415E871-478E-452B-BD0D-732562FB9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0" y="5507038"/>
            <a:ext cx="3676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88" name="Text Box 78">
            <a:extLst>
              <a:ext uri="{FF2B5EF4-FFF2-40B4-BE49-F238E27FC236}">
                <a16:creationId xmlns:a16="http://schemas.microsoft.com/office/drawing/2014/main" id="{BCB8A4D9-53C6-41E4-BF66-AA1E851F0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3697289"/>
            <a:ext cx="895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</a:t>
            </a:r>
          </a:p>
        </p:txBody>
      </p:sp>
      <p:sp>
        <p:nvSpPr>
          <p:cNvPr id="26689" name="Text Box 79">
            <a:extLst>
              <a:ext uri="{FF2B5EF4-FFF2-40B4-BE49-F238E27FC236}">
                <a16:creationId xmlns:a16="http://schemas.microsoft.com/office/drawing/2014/main" id="{8ED0D206-B522-4096-8FB1-C3D9C52BE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300" y="3697289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cos</a:t>
            </a:r>
          </a:p>
        </p:txBody>
      </p:sp>
      <p:sp>
        <p:nvSpPr>
          <p:cNvPr id="26690" name="Text Box 80">
            <a:extLst>
              <a:ext uri="{FF2B5EF4-FFF2-40B4-BE49-F238E27FC236}">
                <a16:creationId xmlns:a16="http://schemas.microsoft.com/office/drawing/2014/main" id="{55EA7A2D-E37D-4EF3-9D8F-F8167A1A3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3697289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tan</a:t>
            </a:r>
          </a:p>
        </p:txBody>
      </p:sp>
      <p:sp>
        <p:nvSpPr>
          <p:cNvPr id="26691" name="Line 81">
            <a:extLst>
              <a:ext uri="{FF2B5EF4-FFF2-40B4-BE49-F238E27FC236}">
                <a16:creationId xmlns:a16="http://schemas.microsoft.com/office/drawing/2014/main" id="{3230ABCC-430C-42C4-96B0-955F5D7FCD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8338" y="6156325"/>
            <a:ext cx="3649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92" name="Text Box 85">
            <a:extLst>
              <a:ext uri="{FF2B5EF4-FFF2-40B4-BE49-F238E27FC236}">
                <a16:creationId xmlns:a16="http://schemas.microsoft.com/office/drawing/2014/main" id="{181608E9-9FC7-41AB-9A2D-A6B2C0A85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964" y="6232526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-1</a:t>
            </a:r>
          </a:p>
        </p:txBody>
      </p:sp>
      <p:sp>
        <p:nvSpPr>
          <p:cNvPr id="26693" name="Text Box 86">
            <a:extLst>
              <a:ext uri="{FF2B5EF4-FFF2-40B4-BE49-F238E27FC236}">
                <a16:creationId xmlns:a16="http://schemas.microsoft.com/office/drawing/2014/main" id="{B634B576-B3C9-4DED-8221-194641A14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6" y="500380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6694" name="Text Box 87">
            <a:extLst>
              <a:ext uri="{FF2B5EF4-FFF2-40B4-BE49-F238E27FC236}">
                <a16:creationId xmlns:a16="http://schemas.microsoft.com/office/drawing/2014/main" id="{BB074CDD-51FB-484F-8AFB-8FAF1B1FC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614" y="431165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6695" name="Text Box 88">
            <a:extLst>
              <a:ext uri="{FF2B5EF4-FFF2-40B4-BE49-F238E27FC236}">
                <a16:creationId xmlns:a16="http://schemas.microsoft.com/office/drawing/2014/main" id="{FB22E307-72E4-4F90-86BF-783DF5CF4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3514" y="5656264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-1</a:t>
            </a:r>
          </a:p>
        </p:txBody>
      </p:sp>
      <p:sp>
        <p:nvSpPr>
          <p:cNvPr id="26696" name="Text Box 89">
            <a:extLst>
              <a:ext uri="{FF2B5EF4-FFF2-40B4-BE49-F238E27FC236}">
                <a16:creationId xmlns:a16="http://schemas.microsoft.com/office/drawing/2014/main" id="{6E245F1C-534E-45FD-BBF2-D4147EDC6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614" y="496570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6697" name="Text Box 90">
            <a:extLst>
              <a:ext uri="{FF2B5EF4-FFF2-40B4-BE49-F238E27FC236}">
                <a16:creationId xmlns:a16="http://schemas.microsoft.com/office/drawing/2014/main" id="{C4013F9A-F09B-4E12-8018-DB9E8C6CF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1176" y="431165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6698" name="Text Box 91">
            <a:extLst>
              <a:ext uri="{FF2B5EF4-FFF2-40B4-BE49-F238E27FC236}">
                <a16:creationId xmlns:a16="http://schemas.microsoft.com/office/drawing/2014/main" id="{1CB6CE36-0F6E-40BE-AF37-72BE6E914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6" y="5656264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6699" name="Text Box 92">
            <a:extLst>
              <a:ext uri="{FF2B5EF4-FFF2-40B4-BE49-F238E27FC236}">
                <a16:creationId xmlns:a16="http://schemas.microsoft.com/office/drawing/2014/main" id="{83703D7B-4ADD-4682-9A80-27FA8F8F2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1614" y="6232526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6700" name="Text Box 93">
            <a:extLst>
              <a:ext uri="{FF2B5EF4-FFF2-40B4-BE49-F238E27FC236}">
                <a16:creationId xmlns:a16="http://schemas.microsoft.com/office/drawing/2014/main" id="{C56B3D7D-8CC4-42DF-A131-1663769C2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4264" y="431165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6701" name="Text Box 94">
            <a:extLst>
              <a:ext uri="{FF2B5EF4-FFF2-40B4-BE49-F238E27FC236}">
                <a16:creationId xmlns:a16="http://schemas.microsoft.com/office/drawing/2014/main" id="{8EA88614-4E84-42B4-B2FA-F2F804CEC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4264" y="5618164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0</a:t>
            </a:r>
          </a:p>
        </p:txBody>
      </p:sp>
      <p:sp>
        <p:nvSpPr>
          <p:cNvPr id="26702" name="Text Box 95">
            <a:extLst>
              <a:ext uri="{FF2B5EF4-FFF2-40B4-BE49-F238E27FC236}">
                <a16:creationId xmlns:a16="http://schemas.microsoft.com/office/drawing/2014/main" id="{18FDA18F-758F-4EA5-ACC8-232D0B9DC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4264" y="4965701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Ø</a:t>
            </a:r>
          </a:p>
        </p:txBody>
      </p:sp>
      <p:sp>
        <p:nvSpPr>
          <p:cNvPr id="26703" name="Text Box 96">
            <a:extLst>
              <a:ext uri="{FF2B5EF4-FFF2-40B4-BE49-F238E27FC236}">
                <a16:creationId xmlns:a16="http://schemas.microsoft.com/office/drawing/2014/main" id="{939ECABB-2B73-4304-B1A3-01AD5054E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3951" y="6194426"/>
            <a:ext cx="422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cs typeface="Arial" panose="020B0604020202020204" pitchFamily="34" charset="0"/>
              </a:rPr>
              <a:t>Ø</a:t>
            </a:r>
          </a:p>
        </p:txBody>
      </p:sp>
      <p:sp>
        <p:nvSpPr>
          <p:cNvPr id="26704" name="Text Box 99">
            <a:extLst>
              <a:ext uri="{FF2B5EF4-FFF2-40B4-BE49-F238E27FC236}">
                <a16:creationId xmlns:a16="http://schemas.microsoft.com/office/drawing/2014/main" id="{BEF6EC3F-8E45-4AF0-AF2E-0812859B3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338" y="4273551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0/360</a:t>
            </a:r>
          </a:p>
        </p:txBody>
      </p:sp>
      <p:sp>
        <p:nvSpPr>
          <p:cNvPr id="26705" name="Text Box 100">
            <a:extLst>
              <a:ext uri="{FF2B5EF4-FFF2-40B4-BE49-F238E27FC236}">
                <a16:creationId xmlns:a16="http://schemas.microsoft.com/office/drawing/2014/main" id="{21C8B9AE-2AD3-4245-903B-34400DFC5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5003801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90</a:t>
            </a:r>
          </a:p>
        </p:txBody>
      </p:sp>
      <p:sp>
        <p:nvSpPr>
          <p:cNvPr id="26706" name="Text Box 101">
            <a:extLst>
              <a:ext uri="{FF2B5EF4-FFF2-40B4-BE49-F238E27FC236}">
                <a16:creationId xmlns:a16="http://schemas.microsoft.com/office/drawing/2014/main" id="{63CE3807-AE12-4B09-8140-214D5A64A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4538" y="5656264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180</a:t>
            </a:r>
          </a:p>
        </p:txBody>
      </p:sp>
      <p:sp>
        <p:nvSpPr>
          <p:cNvPr id="26707" name="Text Box 102">
            <a:extLst>
              <a:ext uri="{FF2B5EF4-FFF2-40B4-BE49-F238E27FC236}">
                <a16:creationId xmlns:a16="http://schemas.microsoft.com/office/drawing/2014/main" id="{8A8824A2-A2B3-43B6-8005-66C8E6619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6232526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270</a:t>
            </a:r>
          </a:p>
        </p:txBody>
      </p:sp>
      <p:sp>
        <p:nvSpPr>
          <p:cNvPr id="26708" name="Text Box 103">
            <a:extLst>
              <a:ext uri="{FF2B5EF4-FFF2-40B4-BE49-F238E27FC236}">
                <a16:creationId xmlns:a16="http://schemas.microsoft.com/office/drawing/2014/main" id="{C2EDC329-D5D7-4284-9381-EE3863995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600" y="2776539"/>
            <a:ext cx="345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Quadrant Angles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60" name="Object 4">
            <a:extLst>
              <a:ext uri="{FF2B5EF4-FFF2-40B4-BE49-F238E27FC236}">
                <a16:creationId xmlns:a16="http://schemas.microsoft.com/office/drawing/2014/main" id="{D0A5931B-6A6A-4FA3-A27B-E342FC9041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46401" y="855663"/>
          <a:ext cx="85407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7200" imgH="393480" progId="Equation.3">
                  <p:embed/>
                </p:oleObj>
              </mc:Choice>
              <mc:Fallback>
                <p:oleObj name="Equation" r:id="rId2" imgW="4572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1" y="855663"/>
                        <a:ext cx="85407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5">
            <a:extLst>
              <a:ext uri="{FF2B5EF4-FFF2-40B4-BE49-F238E27FC236}">
                <a16:creationId xmlns:a16="http://schemas.microsoft.com/office/drawing/2014/main" id="{4CEE6CC0-8FCD-4A0C-9E0C-FEC2EE6B84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0138" y="1009651"/>
          <a:ext cx="474662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800" imgH="203040" progId="Equation.3">
                  <p:embed/>
                </p:oleObj>
              </mc:Choice>
              <mc:Fallback>
                <p:oleObj name="Equation" r:id="rId4" imgW="2538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8" y="1009651"/>
                        <a:ext cx="474662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6">
            <a:extLst>
              <a:ext uri="{FF2B5EF4-FFF2-40B4-BE49-F238E27FC236}">
                <a16:creationId xmlns:a16="http://schemas.microsoft.com/office/drawing/2014/main" id="{1582C054-CE95-4F81-B5AA-94703AA1D3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22726" y="855663"/>
          <a:ext cx="82867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4240" imgH="393480" progId="Equation.3">
                  <p:embed/>
                </p:oleObj>
              </mc:Choice>
              <mc:Fallback>
                <p:oleObj name="Equation" r:id="rId6" imgW="44424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726" y="855663"/>
                        <a:ext cx="82867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3" name="Object 7">
            <a:extLst>
              <a:ext uri="{FF2B5EF4-FFF2-40B4-BE49-F238E27FC236}">
                <a16:creationId xmlns:a16="http://schemas.microsoft.com/office/drawing/2014/main" id="{0209855D-5FEC-49EA-8774-73359D5D46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9363" y="855663"/>
          <a:ext cx="54610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91960" imgH="393480" progId="Equation.3">
                  <p:embed/>
                </p:oleObj>
              </mc:Choice>
              <mc:Fallback>
                <p:oleObj name="Equation" r:id="rId8" imgW="2919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855663"/>
                        <a:ext cx="54610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8">
            <a:extLst>
              <a:ext uri="{FF2B5EF4-FFF2-40B4-BE49-F238E27FC236}">
                <a16:creationId xmlns:a16="http://schemas.microsoft.com/office/drawing/2014/main" id="{9DC747C4-BF5B-4123-9D34-587B471E41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2076" y="1009651"/>
          <a:ext cx="47466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3800" imgH="203040" progId="Equation.3">
                  <p:embed/>
                </p:oleObj>
              </mc:Choice>
              <mc:Fallback>
                <p:oleObj name="Equation" r:id="rId10" imgW="25380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2076" y="1009651"/>
                        <a:ext cx="474663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5" name="Object 9">
            <a:extLst>
              <a:ext uri="{FF2B5EF4-FFF2-40B4-BE49-F238E27FC236}">
                <a16:creationId xmlns:a16="http://schemas.microsoft.com/office/drawing/2014/main" id="{38FD8177-C38B-4C7A-9768-51E1707989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8338" y="855663"/>
          <a:ext cx="85566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57200" imgH="393480" progId="Equation.3">
                  <p:embed/>
                </p:oleObj>
              </mc:Choice>
              <mc:Fallback>
                <p:oleObj name="Equation" r:id="rId12" imgW="4572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338" y="855663"/>
                        <a:ext cx="855662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6" name="Object 10">
            <a:extLst>
              <a:ext uri="{FF2B5EF4-FFF2-40B4-BE49-F238E27FC236}">
                <a16:creationId xmlns:a16="http://schemas.microsoft.com/office/drawing/2014/main" id="{02AF14B6-1E77-4C3E-9B8A-D5F022B8D9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39088" y="855663"/>
          <a:ext cx="83026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44240" imgH="393480" progId="Equation.3">
                  <p:embed/>
                </p:oleObj>
              </mc:Choice>
              <mc:Fallback>
                <p:oleObj name="Equation" r:id="rId14" imgW="44424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9088" y="855663"/>
                        <a:ext cx="830262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7" name="Object 11">
            <a:extLst>
              <a:ext uri="{FF2B5EF4-FFF2-40B4-BE49-F238E27FC236}">
                <a16:creationId xmlns:a16="http://schemas.microsoft.com/office/drawing/2014/main" id="{7DA83302-8897-4D9F-9F98-E346169716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61425" y="855663"/>
          <a:ext cx="782638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419040" imgH="393480" progId="Equation.3">
                  <p:embed/>
                </p:oleObj>
              </mc:Choice>
              <mc:Fallback>
                <p:oleObj name="Equation" r:id="rId16" imgW="41904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1425" y="855663"/>
                        <a:ext cx="782638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8" name="Object 12">
            <a:extLst>
              <a:ext uri="{FF2B5EF4-FFF2-40B4-BE49-F238E27FC236}">
                <a16:creationId xmlns:a16="http://schemas.microsoft.com/office/drawing/2014/main" id="{DD17492A-AFD2-4153-AFD1-35B1CC65EE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09825" y="2693988"/>
          <a:ext cx="45085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41200" imgH="393480" progId="Equation.3">
                  <p:embed/>
                </p:oleObj>
              </mc:Choice>
              <mc:Fallback>
                <p:oleObj name="Equation" r:id="rId18" imgW="24120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825" y="2693988"/>
                        <a:ext cx="45085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9" name="Object 13">
            <a:extLst>
              <a:ext uri="{FF2B5EF4-FFF2-40B4-BE49-F238E27FC236}">
                <a16:creationId xmlns:a16="http://schemas.microsoft.com/office/drawing/2014/main" id="{1F6DA82D-BB61-4176-AE39-F5EAD2582F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2289" y="2646364"/>
          <a:ext cx="85407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457200" imgH="419040" progId="Equation.3">
                  <p:embed/>
                </p:oleObj>
              </mc:Choice>
              <mc:Fallback>
                <p:oleObj name="Equation" r:id="rId20" imgW="457200" imgH="419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9" y="2646364"/>
                        <a:ext cx="854075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0" name="Object 14">
            <a:extLst>
              <a:ext uri="{FF2B5EF4-FFF2-40B4-BE49-F238E27FC236}">
                <a16:creationId xmlns:a16="http://schemas.microsoft.com/office/drawing/2014/main" id="{0613C41F-1C59-4600-8248-71457DAB07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98926" y="2646364"/>
          <a:ext cx="92392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495000" imgH="419040" progId="Equation.3">
                  <p:embed/>
                </p:oleObj>
              </mc:Choice>
              <mc:Fallback>
                <p:oleObj name="Equation" r:id="rId22" imgW="495000" imgH="4190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6" y="2646364"/>
                        <a:ext cx="923925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1" name="Object 15">
            <a:extLst>
              <a:ext uri="{FF2B5EF4-FFF2-40B4-BE49-F238E27FC236}">
                <a16:creationId xmlns:a16="http://schemas.microsoft.com/office/drawing/2014/main" id="{8292C03B-CD2E-4703-91B0-8CA1E5222B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35563" y="2852738"/>
          <a:ext cx="7112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380880" imgH="203040" progId="Equation.3">
                  <p:embed/>
                </p:oleObj>
              </mc:Choice>
              <mc:Fallback>
                <p:oleObj name="Equation" r:id="rId24" imgW="380880" imgH="2030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5563" y="2852738"/>
                        <a:ext cx="7112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2" name="Object 16">
            <a:extLst>
              <a:ext uri="{FF2B5EF4-FFF2-40B4-BE49-F238E27FC236}">
                <a16:creationId xmlns:a16="http://schemas.microsoft.com/office/drawing/2014/main" id="{4006F32C-A2A5-47FD-A02F-F5A1F4BB27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8338" y="2693988"/>
          <a:ext cx="45085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41200" imgH="393480" progId="Equation.3">
                  <p:embed/>
                </p:oleObj>
              </mc:Choice>
              <mc:Fallback>
                <p:oleObj name="Equation" r:id="rId26" imgW="24120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338" y="2693988"/>
                        <a:ext cx="45085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3" name="Object 17">
            <a:extLst>
              <a:ext uri="{FF2B5EF4-FFF2-40B4-BE49-F238E27FC236}">
                <a16:creationId xmlns:a16="http://schemas.microsoft.com/office/drawing/2014/main" id="{97546BEF-20D0-4C3C-B17B-E34F0E333C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32701" y="2646364"/>
          <a:ext cx="85407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457200" imgH="419040" progId="Equation.3">
                  <p:embed/>
                </p:oleObj>
              </mc:Choice>
              <mc:Fallback>
                <p:oleObj name="Equation" r:id="rId28" imgW="457200" imgH="419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2701" y="2646364"/>
                        <a:ext cx="854075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4" name="Object 18">
            <a:extLst>
              <a:ext uri="{FF2B5EF4-FFF2-40B4-BE49-F238E27FC236}">
                <a16:creationId xmlns:a16="http://schemas.microsoft.com/office/drawing/2014/main" id="{30A16F95-30C2-4957-8424-41768E3CAA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31238" y="2814638"/>
          <a:ext cx="7112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380880" imgH="203040" progId="Equation.3">
                  <p:embed/>
                </p:oleObj>
              </mc:Choice>
              <mc:Fallback>
                <p:oleObj name="Equation" r:id="rId30" imgW="380880" imgH="203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1238" y="2814638"/>
                        <a:ext cx="7112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5" name="Text Box 19">
            <a:extLst>
              <a:ext uri="{FF2B5EF4-FFF2-40B4-BE49-F238E27FC236}">
                <a16:creationId xmlns:a16="http://schemas.microsoft.com/office/drawing/2014/main" id="{3D2F1BE4-1103-4EF8-8241-995B34B7B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338" y="2122489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CC3300"/>
                </a:solidFill>
              </a:rPr>
              <a:t>Ex. # 6</a:t>
            </a:r>
          </a:p>
        </p:txBody>
      </p:sp>
      <p:sp>
        <p:nvSpPr>
          <p:cNvPr id="45076" name="Text Box 20">
            <a:extLst>
              <a:ext uri="{FF2B5EF4-FFF2-40B4-BE49-F238E27FC236}">
                <a16:creationId xmlns:a16="http://schemas.microsoft.com/office/drawing/2014/main" id="{0C125A51-2DAE-477B-807B-42F3121A9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2122489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CC3300"/>
                </a:solidFill>
              </a:rPr>
              <a:t>Ex. # 5</a:t>
            </a:r>
          </a:p>
        </p:txBody>
      </p:sp>
      <p:sp>
        <p:nvSpPr>
          <p:cNvPr id="45077" name="Text Box 21">
            <a:extLst>
              <a:ext uri="{FF2B5EF4-FFF2-40B4-BE49-F238E27FC236}">
                <a16:creationId xmlns:a16="http://schemas.microsoft.com/office/drawing/2014/main" id="{AFA20384-FAEC-40CD-8D31-27CAA171A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338" y="279401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66FF"/>
                </a:solidFill>
              </a:rPr>
              <a:t>Ex. # 4</a:t>
            </a:r>
          </a:p>
        </p:txBody>
      </p:sp>
      <p:sp>
        <p:nvSpPr>
          <p:cNvPr id="45078" name="Text Box 22">
            <a:extLst>
              <a:ext uri="{FF2B5EF4-FFF2-40B4-BE49-F238E27FC236}">
                <a16:creationId xmlns:a16="http://schemas.microsoft.com/office/drawing/2014/main" id="{3E014FDC-147B-4FC1-8916-B8B399039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279401"/>
            <a:ext cx="161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66FF"/>
                </a:solidFill>
              </a:rPr>
              <a:t>Ex. # 3</a:t>
            </a:r>
          </a:p>
        </p:txBody>
      </p:sp>
      <p:sp>
        <p:nvSpPr>
          <p:cNvPr id="27669" name="Text Box 23">
            <a:extLst>
              <a:ext uri="{FF2B5EF4-FFF2-40B4-BE49-F238E27FC236}">
                <a16:creationId xmlns:a16="http://schemas.microsoft.com/office/drawing/2014/main" id="{3C78751F-4D00-42FA-A0B3-6250D8F37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600" y="6232526"/>
            <a:ext cx="157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32" action="ppaction://hlinksldjump"/>
              </a:rPr>
              <a:t>return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5" grpId="0"/>
      <p:bldP spid="45075" grpId="1"/>
      <p:bldP spid="45075" grpId="2"/>
      <p:bldP spid="45076" grpId="0"/>
      <p:bldP spid="45076" grpId="1"/>
      <p:bldP spid="45076" grpId="2"/>
      <p:bldP spid="45077" grpId="0"/>
      <p:bldP spid="45077" grpId="1"/>
      <p:bldP spid="45077" grpId="2"/>
      <p:bldP spid="45078" grpId="0"/>
      <p:bldP spid="45078" grpId="1"/>
      <p:bldP spid="45078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>
            <a:extLst>
              <a:ext uri="{FF2B5EF4-FFF2-40B4-BE49-F238E27FC236}">
                <a16:creationId xmlns:a16="http://schemas.microsoft.com/office/drawing/2014/main" id="{0D476C27-5D27-45B1-8876-9BE1DF0AD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352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Oval 5">
            <a:extLst>
              <a:ext uri="{FF2B5EF4-FFF2-40B4-BE49-F238E27FC236}">
                <a16:creationId xmlns:a16="http://schemas.microsoft.com/office/drawing/2014/main" id="{E3C43F07-CA7C-4928-82DB-1F76566DB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4" name="Arc 8">
            <a:extLst>
              <a:ext uri="{FF2B5EF4-FFF2-40B4-BE49-F238E27FC236}">
                <a16:creationId xmlns:a16="http://schemas.microsoft.com/office/drawing/2014/main" id="{EAF36572-CF72-4D37-BD15-88650B8AFAFB}"/>
              </a:ext>
            </a:extLst>
          </p:cNvPr>
          <p:cNvSpPr>
            <a:spLocks/>
          </p:cNvSpPr>
          <p:nvPr/>
        </p:nvSpPr>
        <p:spPr bwMode="auto">
          <a:xfrm rot="5400000">
            <a:off x="4527550" y="1862138"/>
            <a:ext cx="3136900" cy="3657600"/>
          </a:xfrm>
          <a:custGeom>
            <a:avLst/>
            <a:gdLst>
              <a:gd name="T0" fmla="*/ 110742931 w 37042"/>
              <a:gd name="T1" fmla="*/ 0 h 43200"/>
              <a:gd name="T2" fmla="*/ 0 w 37042"/>
              <a:gd name="T3" fmla="*/ 263103350 h 43200"/>
              <a:gd name="T4" fmla="*/ 110742931 w 37042"/>
              <a:gd name="T5" fmla="*/ 154838386 h 43200"/>
              <a:gd name="T6" fmla="*/ 0 60000 65536"/>
              <a:gd name="T7" fmla="*/ 0 60000 65536"/>
              <a:gd name="T8" fmla="*/ 0 60000 65536"/>
              <a:gd name="T9" fmla="*/ 0 w 37042"/>
              <a:gd name="T10" fmla="*/ 0 h 43200"/>
              <a:gd name="T11" fmla="*/ 37042 w 370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042" h="43200" fill="none" extrusionOk="0">
                <a:moveTo>
                  <a:pt x="15441" y="0"/>
                </a:moveTo>
                <a:cubicBezTo>
                  <a:pt x="27371" y="0"/>
                  <a:pt x="37042" y="9670"/>
                  <a:pt x="37042" y="21600"/>
                </a:cubicBezTo>
                <a:cubicBezTo>
                  <a:pt x="37042" y="33529"/>
                  <a:pt x="27371" y="43200"/>
                  <a:pt x="15442" y="43200"/>
                </a:cubicBezTo>
                <a:cubicBezTo>
                  <a:pt x="9630" y="43200"/>
                  <a:pt x="4063" y="40857"/>
                  <a:pt x="-1" y="36703"/>
                </a:cubicBezTo>
              </a:path>
              <a:path w="37042" h="43200" stroke="0" extrusionOk="0">
                <a:moveTo>
                  <a:pt x="15441" y="0"/>
                </a:moveTo>
                <a:cubicBezTo>
                  <a:pt x="27371" y="0"/>
                  <a:pt x="37042" y="9670"/>
                  <a:pt x="37042" y="21600"/>
                </a:cubicBezTo>
                <a:cubicBezTo>
                  <a:pt x="37042" y="33529"/>
                  <a:pt x="27371" y="43200"/>
                  <a:pt x="15442" y="43200"/>
                </a:cubicBezTo>
                <a:cubicBezTo>
                  <a:pt x="9630" y="43200"/>
                  <a:pt x="4063" y="40857"/>
                  <a:pt x="-1" y="36703"/>
                </a:cubicBezTo>
                <a:lnTo>
                  <a:pt x="15442" y="21600"/>
                </a:lnTo>
                <a:close/>
              </a:path>
            </a:pathLst>
          </a:custGeom>
          <a:solidFill>
            <a:srgbClr val="FF0000">
              <a:alpha val="25098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9">
            <a:extLst>
              <a:ext uri="{FF2B5EF4-FFF2-40B4-BE49-F238E27FC236}">
                <a16:creationId xmlns:a16="http://schemas.microsoft.com/office/drawing/2014/main" id="{4DEE15EB-9DF9-4500-B7F2-E012B54D1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213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8F9D1DA0-A830-42D6-97AB-A228345195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2133600"/>
            <a:ext cx="1295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Arc 11">
            <a:extLst>
              <a:ext uri="{FF2B5EF4-FFF2-40B4-BE49-F238E27FC236}">
                <a16:creationId xmlns:a16="http://schemas.microsoft.com/office/drawing/2014/main" id="{7EF7DCDD-8DDB-4B73-9530-8EC1EB2BCE02}"/>
              </a:ext>
            </a:extLst>
          </p:cNvPr>
          <p:cNvSpPr>
            <a:spLocks/>
          </p:cNvSpPr>
          <p:nvPr/>
        </p:nvSpPr>
        <p:spPr bwMode="auto">
          <a:xfrm rot="5400000">
            <a:off x="5311775" y="2644775"/>
            <a:ext cx="1568450" cy="1828800"/>
          </a:xfrm>
          <a:custGeom>
            <a:avLst/>
            <a:gdLst>
              <a:gd name="T0" fmla="*/ 27688116 w 37050"/>
              <a:gd name="T1" fmla="*/ 0 h 43200"/>
              <a:gd name="T2" fmla="*/ 0 w 37050"/>
              <a:gd name="T3" fmla="*/ 65761529 h 43200"/>
              <a:gd name="T4" fmla="*/ 27688116 w 37050"/>
              <a:gd name="T5" fmla="*/ 38709597 h 43200"/>
              <a:gd name="T6" fmla="*/ 0 60000 65536"/>
              <a:gd name="T7" fmla="*/ 0 60000 65536"/>
              <a:gd name="T8" fmla="*/ 0 60000 65536"/>
              <a:gd name="T9" fmla="*/ 0 w 37050"/>
              <a:gd name="T10" fmla="*/ 0 h 43200"/>
              <a:gd name="T11" fmla="*/ 37050 w 3705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050" h="43200" fill="none" extrusionOk="0">
                <a:moveTo>
                  <a:pt x="15449" y="0"/>
                </a:moveTo>
                <a:cubicBezTo>
                  <a:pt x="27379" y="0"/>
                  <a:pt x="37050" y="9670"/>
                  <a:pt x="37050" y="21600"/>
                </a:cubicBezTo>
                <a:cubicBezTo>
                  <a:pt x="37050" y="33529"/>
                  <a:pt x="27379" y="43200"/>
                  <a:pt x="15450" y="43200"/>
                </a:cubicBezTo>
                <a:cubicBezTo>
                  <a:pt x="9634" y="43200"/>
                  <a:pt x="4064" y="40854"/>
                  <a:pt x="0" y="36694"/>
                </a:cubicBezTo>
              </a:path>
              <a:path w="37050" h="43200" stroke="0" extrusionOk="0">
                <a:moveTo>
                  <a:pt x="15449" y="0"/>
                </a:moveTo>
                <a:cubicBezTo>
                  <a:pt x="27379" y="0"/>
                  <a:pt x="37050" y="9670"/>
                  <a:pt x="37050" y="21600"/>
                </a:cubicBezTo>
                <a:cubicBezTo>
                  <a:pt x="37050" y="33529"/>
                  <a:pt x="27379" y="43200"/>
                  <a:pt x="15450" y="43200"/>
                </a:cubicBezTo>
                <a:cubicBezTo>
                  <a:pt x="9634" y="43200"/>
                  <a:pt x="4064" y="40854"/>
                  <a:pt x="0" y="36694"/>
                </a:cubicBezTo>
                <a:lnTo>
                  <a:pt x="1545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8" name="Object 12">
            <a:extLst>
              <a:ext uri="{FF2B5EF4-FFF2-40B4-BE49-F238E27FC236}">
                <a16:creationId xmlns:a16="http://schemas.microsoft.com/office/drawing/2014/main" id="{B16D7A67-CBB0-4BD2-BBAA-E29F4F1164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1" y="3429000"/>
          <a:ext cx="6191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320" imgH="393480" progId="Equation.3">
                  <p:embed/>
                </p:oleObj>
              </mc:Choice>
              <mc:Fallback>
                <p:oleObj name="Equation" r:id="rId3" imgW="35532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1" y="3429000"/>
                        <a:ext cx="6191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AutoShape 13">
            <a:extLst>
              <a:ext uri="{FF2B5EF4-FFF2-40B4-BE49-F238E27FC236}">
                <a16:creationId xmlns:a16="http://schemas.microsoft.com/office/drawing/2014/main" id="{9BF523E2-7A6C-42D5-B892-08B588982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2888" y="3352800"/>
            <a:ext cx="152400" cy="152400"/>
          </a:xfrm>
          <a:prstGeom prst="flowChartConnector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3" name="Arc 17">
            <a:extLst>
              <a:ext uri="{FF2B5EF4-FFF2-40B4-BE49-F238E27FC236}">
                <a16:creationId xmlns:a16="http://schemas.microsoft.com/office/drawing/2014/main" id="{0F141A43-86B4-4BAF-9526-CBC0039300FD}"/>
              </a:ext>
            </a:extLst>
          </p:cNvPr>
          <p:cNvSpPr>
            <a:spLocks/>
          </p:cNvSpPr>
          <p:nvPr/>
        </p:nvSpPr>
        <p:spPr bwMode="auto">
          <a:xfrm>
            <a:off x="4800600" y="1600200"/>
            <a:ext cx="3098800" cy="1828800"/>
          </a:xfrm>
          <a:custGeom>
            <a:avLst/>
            <a:gdLst>
              <a:gd name="T0" fmla="*/ 0 w 36598"/>
              <a:gd name="T1" fmla="*/ 43412066 h 21600"/>
              <a:gd name="T2" fmla="*/ 262379377 w 36598"/>
              <a:gd name="T3" fmla="*/ 154838386 h 21600"/>
              <a:gd name="T4" fmla="*/ 107524072 w 36598"/>
              <a:gd name="T5" fmla="*/ 154838386 h 21600"/>
              <a:gd name="T6" fmla="*/ 0 60000 65536"/>
              <a:gd name="T7" fmla="*/ 0 60000 65536"/>
              <a:gd name="T8" fmla="*/ 0 60000 65536"/>
              <a:gd name="T9" fmla="*/ 0 w 36598"/>
              <a:gd name="T10" fmla="*/ 0 h 21600"/>
              <a:gd name="T11" fmla="*/ 36598 w 365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598" h="21600" fill="none" extrusionOk="0">
                <a:moveTo>
                  <a:pt x="-1" y="6055"/>
                </a:moveTo>
                <a:cubicBezTo>
                  <a:pt x="4026" y="2171"/>
                  <a:pt x="9402" y="-1"/>
                  <a:pt x="14998" y="0"/>
                </a:cubicBezTo>
                <a:cubicBezTo>
                  <a:pt x="26927" y="0"/>
                  <a:pt x="36598" y="9670"/>
                  <a:pt x="36598" y="21600"/>
                </a:cubicBezTo>
              </a:path>
              <a:path w="36598" h="21600" stroke="0" extrusionOk="0">
                <a:moveTo>
                  <a:pt x="-1" y="6055"/>
                </a:moveTo>
                <a:cubicBezTo>
                  <a:pt x="4026" y="2171"/>
                  <a:pt x="9402" y="-1"/>
                  <a:pt x="14998" y="0"/>
                </a:cubicBezTo>
                <a:cubicBezTo>
                  <a:pt x="26927" y="0"/>
                  <a:pt x="36598" y="9670"/>
                  <a:pt x="36598" y="21600"/>
                </a:cubicBezTo>
                <a:lnTo>
                  <a:pt x="14998" y="21600"/>
                </a:lnTo>
                <a:close/>
              </a:path>
            </a:pathLst>
          </a:custGeom>
          <a:solidFill>
            <a:srgbClr val="00FF00">
              <a:alpha val="25098"/>
            </a:srgbClr>
          </a:solidFill>
          <a:ln w="28575">
            <a:solidFill>
              <a:srgbClr val="00FF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Arc 18">
            <a:extLst>
              <a:ext uri="{FF2B5EF4-FFF2-40B4-BE49-F238E27FC236}">
                <a16:creationId xmlns:a16="http://schemas.microsoft.com/office/drawing/2014/main" id="{3B5F8BC8-F0D8-43CA-BFAF-4CDE70755A35}"/>
              </a:ext>
            </a:extLst>
          </p:cNvPr>
          <p:cNvSpPr>
            <a:spLocks/>
          </p:cNvSpPr>
          <p:nvPr/>
        </p:nvSpPr>
        <p:spPr bwMode="auto">
          <a:xfrm>
            <a:off x="5465764" y="2514600"/>
            <a:ext cx="1546225" cy="914400"/>
          </a:xfrm>
          <a:custGeom>
            <a:avLst/>
            <a:gdLst>
              <a:gd name="T0" fmla="*/ 0 w 36510"/>
              <a:gd name="T1" fmla="*/ 10702500 h 21600"/>
              <a:gd name="T2" fmla="*/ 65483744 w 36510"/>
              <a:gd name="T3" fmla="*/ 38709597 h 21600"/>
              <a:gd name="T4" fmla="*/ 26742323 w 36510"/>
              <a:gd name="T5" fmla="*/ 38709597 h 21600"/>
              <a:gd name="T6" fmla="*/ 0 60000 65536"/>
              <a:gd name="T7" fmla="*/ 0 60000 65536"/>
              <a:gd name="T8" fmla="*/ 0 60000 65536"/>
              <a:gd name="T9" fmla="*/ 0 w 36510"/>
              <a:gd name="T10" fmla="*/ 0 h 21600"/>
              <a:gd name="T11" fmla="*/ 36510 w 365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510" h="21600" fill="none" extrusionOk="0">
                <a:moveTo>
                  <a:pt x="-1" y="5971"/>
                </a:moveTo>
                <a:cubicBezTo>
                  <a:pt x="4017" y="2138"/>
                  <a:pt x="9357" y="-1"/>
                  <a:pt x="14910" y="0"/>
                </a:cubicBezTo>
                <a:cubicBezTo>
                  <a:pt x="26839" y="0"/>
                  <a:pt x="36510" y="9670"/>
                  <a:pt x="36510" y="21600"/>
                </a:cubicBezTo>
              </a:path>
              <a:path w="36510" h="21600" stroke="0" extrusionOk="0">
                <a:moveTo>
                  <a:pt x="-1" y="5971"/>
                </a:moveTo>
                <a:cubicBezTo>
                  <a:pt x="4017" y="2138"/>
                  <a:pt x="9357" y="-1"/>
                  <a:pt x="14910" y="0"/>
                </a:cubicBezTo>
                <a:cubicBezTo>
                  <a:pt x="26839" y="0"/>
                  <a:pt x="36510" y="9670"/>
                  <a:pt x="36510" y="21600"/>
                </a:cubicBezTo>
                <a:lnTo>
                  <a:pt x="1491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15" name="Object 19">
            <a:extLst>
              <a:ext uri="{FF2B5EF4-FFF2-40B4-BE49-F238E27FC236}">
                <a16:creationId xmlns:a16="http://schemas.microsoft.com/office/drawing/2014/main" id="{7100856C-1555-40F3-B1AD-418208E455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2743200"/>
          <a:ext cx="4206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00" imgH="393480" progId="Equation.3">
                  <p:embed/>
                </p:oleObj>
              </mc:Choice>
              <mc:Fallback>
                <p:oleObj name="Equation" r:id="rId5" imgW="24120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743200"/>
                        <a:ext cx="4206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Line 20">
            <a:extLst>
              <a:ext uri="{FF2B5EF4-FFF2-40B4-BE49-F238E27FC236}">
                <a16:creationId xmlns:a16="http://schemas.microsoft.com/office/drawing/2014/main" id="{EE805BD7-2DA5-4F71-88AF-7591842AFA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429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21">
            <a:extLst>
              <a:ext uri="{FF2B5EF4-FFF2-40B4-BE49-F238E27FC236}">
                <a16:creationId xmlns:a16="http://schemas.microsoft.com/office/drawing/2014/main" id="{2FC3C7CA-95E3-4E3A-8B0B-26FD844456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371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Text Box 22">
            <a:extLst>
              <a:ext uri="{FF2B5EF4-FFF2-40B4-BE49-F238E27FC236}">
                <a16:creationId xmlns:a16="http://schemas.microsoft.com/office/drawing/2014/main" id="{C6F04893-3FE6-45E1-BE86-FCFE5B18D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52401"/>
            <a:ext cx="54864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Coterminal angles – angles with a common terminal ray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2065" name="Text Box 23">
            <a:extLst>
              <a:ext uri="{FF2B5EF4-FFF2-40B4-BE49-F238E27FC236}">
                <a16:creationId xmlns:a16="http://schemas.microsoft.com/office/drawing/2014/main" id="{0428FD11-C929-4285-92C4-B0CE9FA04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3200401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Initial Ray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ACB79945-BC5A-4074-96BC-1A5009CF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524001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Terminal Ray</a:t>
            </a:r>
          </a:p>
        </p:txBody>
      </p:sp>
      <p:graphicFrame>
        <p:nvGraphicFramePr>
          <p:cNvPr id="2052" name="Object 25">
            <a:extLst>
              <a:ext uri="{FF2B5EF4-FFF2-40B4-BE49-F238E27FC236}">
                <a16:creationId xmlns:a16="http://schemas.microsoft.com/office/drawing/2014/main" id="{3B081C44-6E8B-42CC-B3D1-DF066C3EFA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2407 C -0.00191 0.03056 -0.00226 0.03727 -0.00347 0.0463 C -0.00469 0.05532 -0.00625 0.06782 -0.00833 0.07778 C -0.01042 0.08773 -0.01267 0.09583 -0.01597 0.10556 C -0.01927 0.11528 -0.02378 0.12616 -0.02847 0.13611 C -0.03316 0.14606 -0.03924 0.15764 -0.04375 0.16574 C -0.04826 0.17384 -0.05104 0.17917 -0.05556 0.18519 C -0.06007 0.1912 -0.06615 0.19653 -0.07083 0.20185 C -0.07552 0.20718 -0.07934 0.21296 -0.08403 0.21759 C -0.08872 0.22222 -0.09358 0.22546 -0.09931 0.22963 C -0.10503 0.2338 -0.11302 0.23912 -0.11875 0.24259 C -0.12448 0.24606 -0.1276 0.24815 -0.13333 0.25093 C -0.13906 0.2537 -0.14635 0.25718 -0.15278 0.25926 C -0.1592 0.26134 -0.16615 0.26273 -0.17153 0.26389 C -0.17691 0.26505 -0.18003 0.26505 -0.18472 0.26574 C -0.18941 0.26644 -0.19375 0.26782 -0.2 0.26759 C -0.20625 0.26736 -0.21406 0.26551 -0.22222 0.26389 C -0.23038 0.26227 -0.24115 0.26088 -0.24931 0.25833 C -0.25747 0.25579 -0.2651 0.25208 -0.27153 0.24907 C -0.27795 0.24606 -0.28299 0.24329 -0.28819 0.23981 C -0.2934 0.23634 -0.29844 0.23241 -0.30278 0.2287 C -0.30712 0.225 -0.30972 0.22199 -0.31458 0.21759 C -0.31944 0.21319 -0.32726 0.20718 -0.33194 0.20185 C -0.33663 0.19653 -0.33906 0.19097 -0.34306 0.18519 C -0.34705 0.1794 -0.35226 0.17315 -0.35625 0.16667 C -0.36024 0.16019 -0.36406 0.15324 -0.36736 0.1463 C -0.37066 0.13935 -0.37274 0.13218 -0.37569 0.125 C -0.37865 0.11782 -0.38194 0.11273 -0.38472 0.1037 C -0.3875 0.09468 -0.39028 0.08148 -0.39236 0.0713 C -0.39444 0.06111 -0.39583 0.05069 -0.39722 0.04259 C -0.39861 0.03449 -0.40017 0.03079 -0.40069 0.02222 C -0.40122 0.01366 -0.40052 0.00116 -0.4 -0.00926 C -0.39948 -0.01968 -0.39844 -0.03125 -0.39722 -0.04074 C -0.39601 -0.05023 -0.39462 -0.05741 -0.39306 -0.06574 C -0.39149 -0.07407 -0.38993 -0.08403 -0.38819 -0.09074 C -0.38646 -0.09745 -0.3849 -0.09931 -0.38264 -0.10556 C -0.38038 -0.11181 -0.37795 -0.12083 -0.375 -0.1287 C -0.37205 -0.13657 -0.36823 -0.14583 -0.36458 -0.15278 C -0.36094 -0.15972 -0.35712 -0.16458 -0.35347 -0.17037 C -0.34983 -0.17616 -0.34618 -0.18218 -0.34236 -0.18796 " pathEditMode="relative" ptsTypes="aaaaaaaaaaaaaaaaaaaaaaaaaaaaaaaaaaaaaaaA">
                                      <p:cBhvr>
                                        <p:cTn id="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2778 C -0.00504 -0.03843 -0.00608 -0.04884 -0.00729 -0.05741 C -0.00851 -0.06597 -0.0099 -0.07106 -0.01146 -0.0787 C -0.01302 -0.08634 -0.01459 -0.09491 -0.01702 -0.10278 C -0.01945 -0.11065 -0.02327 -0.11898 -0.02604 -0.12593 C -0.02882 -0.13287 -0.03056 -0.13819 -0.03368 -0.14444 C -0.03681 -0.15069 -0.0415 -0.1581 -0.04479 -0.16389 C -0.04809 -0.16968 -0.05018 -0.17384 -0.05313 -0.1787 C -0.05608 -0.18356 -0.05816 -0.18773 -0.06216 -0.19259 C -0.06615 -0.19745 -0.0717 -0.20347 -0.07674 -0.20833 C -0.08177 -0.21319 -0.08768 -0.21782 -0.09271 -0.22222 C -0.09775 -0.22662 -0.10226 -0.23171 -0.10729 -0.23519 C -0.11233 -0.23866 -0.11823 -0.24097 -0.12257 -0.24352 C -0.12691 -0.24606 -0.12917 -0.24884 -0.13299 -0.25093 C -0.13681 -0.25301 -0.14115 -0.25417 -0.14549 -0.25556 C -0.14983 -0.25694 -0.15295 -0.25764 -0.15868 -0.25926 C -0.16441 -0.26088 -0.17379 -0.26458 -0.17952 -0.26574 C -0.18525 -0.2669 -0.18872 -0.26551 -0.19341 -0.26574 C -0.19809 -0.26597 -0.20261 -0.2669 -0.20729 -0.26667 C -0.21198 -0.26644 -0.21684 -0.26505 -0.22188 -0.26481 C -0.22691 -0.26458 -0.23212 -0.26574 -0.23716 -0.26481 C -0.24219 -0.26389 -0.2467 -0.26134 -0.25174 -0.25926 C -0.25677 -0.25718 -0.2625 -0.25509 -0.26702 -0.25278 C -0.27153 -0.25046 -0.27466 -0.24769 -0.27882 -0.24537 C -0.28299 -0.24306 -0.28733 -0.2419 -0.29202 -0.23889 C -0.2967 -0.23588 -0.30226 -0.23125 -0.3066 -0.22778 C -0.31094 -0.22431 -0.31493 -0.22106 -0.31841 -0.21759 C -0.32188 -0.21412 -0.32448 -0.21065 -0.32743 -0.20741 C -0.33038 -0.20417 -0.33316 -0.20116 -0.33577 -0.19815 C -0.33837 -0.19514 -0.34167 -0.1912 -0.34271 -0.18981 " pathEditMode="relative" ptsTypes="aaaaaaaaaaaaaaaaaaaaaaaaaaaaaA">
                                      <p:cBhvr>
                                        <p:cTn id="41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0" grpId="1" animBg="1"/>
      <p:bldP spid="4109" grpId="0" animBg="1"/>
      <p:bldP spid="4109" grpId="1" animBg="1"/>
      <p:bldP spid="4120" grpId="0"/>
      <p:bldP spid="4120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Oval 2">
            <a:extLst>
              <a:ext uri="{FF2B5EF4-FFF2-40B4-BE49-F238E27FC236}">
                <a16:creationId xmlns:a16="http://schemas.microsoft.com/office/drawing/2014/main" id="{F60DD866-14D8-415F-B1EB-7B4980AF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4" name="Line 3">
            <a:extLst>
              <a:ext uri="{FF2B5EF4-FFF2-40B4-BE49-F238E27FC236}">
                <a16:creationId xmlns:a16="http://schemas.microsoft.com/office/drawing/2014/main" id="{EFA2123A-B790-4979-949E-D3B1A42E6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4">
            <a:extLst>
              <a:ext uri="{FF2B5EF4-FFF2-40B4-BE49-F238E27FC236}">
                <a16:creationId xmlns:a16="http://schemas.microsoft.com/office/drawing/2014/main" id="{891A2690-436C-4ADE-AEB6-F4C914029C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AutoShape 5">
            <a:extLst>
              <a:ext uri="{FF2B5EF4-FFF2-40B4-BE49-F238E27FC236}">
                <a16:creationId xmlns:a16="http://schemas.microsoft.com/office/drawing/2014/main" id="{E0BD9B0F-B6BD-45B5-AA34-B76565648AC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096000" y="25146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8674" name="Object 6">
            <a:extLst>
              <a:ext uri="{FF2B5EF4-FFF2-40B4-BE49-F238E27FC236}">
                <a16:creationId xmlns:a16="http://schemas.microsoft.com/office/drawing/2014/main" id="{5EC3B128-E329-4FE7-99DA-315A73688D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8214" y="3271839"/>
          <a:ext cx="5111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0120" imgH="203040" progId="Equation.3">
                  <p:embed/>
                </p:oleObj>
              </mc:Choice>
              <mc:Fallback>
                <p:oleObj name="Equation" r:id="rId3" imgW="33012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8214" y="3271839"/>
                        <a:ext cx="5111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7">
            <a:extLst>
              <a:ext uri="{FF2B5EF4-FFF2-40B4-BE49-F238E27FC236}">
                <a16:creationId xmlns:a16="http://schemas.microsoft.com/office/drawing/2014/main" id="{DA806F23-5D23-4DB6-A784-776D444B0E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4863" y="330517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139680" progId="Equation.3">
                  <p:embed/>
                </p:oleObj>
              </mc:Choice>
              <mc:Fallback>
                <p:oleObj name="Equation" r:id="rId5" imgW="139680" imgH="139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330517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8">
            <a:extLst>
              <a:ext uri="{FF2B5EF4-FFF2-40B4-BE49-F238E27FC236}">
                <a16:creationId xmlns:a16="http://schemas.microsoft.com/office/drawing/2014/main" id="{66BF44C3-3582-4F46-9520-2271CE14BF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34150" y="3154364"/>
          <a:ext cx="1984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177480" progId="Equation.3">
                  <p:embed/>
                </p:oleObj>
              </mc:Choice>
              <mc:Fallback>
                <p:oleObj name="Equation" r:id="rId7" imgW="126720" imgH="177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3154364"/>
                        <a:ext cx="198438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7" name="Text Box 9">
            <a:extLst>
              <a:ext uri="{FF2B5EF4-FFF2-40B4-BE49-F238E27FC236}">
                <a16:creationId xmlns:a16="http://schemas.microsoft.com/office/drawing/2014/main" id="{1220FD28-40F4-4E43-86E1-C1FB4727B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04801"/>
            <a:ext cx="411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Circle Trigonometry Definitions – Reciprocal Functions</a:t>
            </a:r>
          </a:p>
        </p:txBody>
      </p:sp>
      <p:sp>
        <p:nvSpPr>
          <p:cNvPr id="28688" name="AutoShape 10">
            <a:extLst>
              <a:ext uri="{FF2B5EF4-FFF2-40B4-BE49-F238E27FC236}">
                <a16:creationId xmlns:a16="http://schemas.microsoft.com/office/drawing/2014/main" id="{3F9109C7-9262-4BA0-AADA-EC8AA4519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5400" y="2476500"/>
            <a:ext cx="88900" cy="889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9" name="Text Box 11">
            <a:extLst>
              <a:ext uri="{FF2B5EF4-FFF2-40B4-BE49-F238E27FC236}">
                <a16:creationId xmlns:a16="http://schemas.microsoft.com/office/drawing/2014/main" id="{80F29594-E9F6-439B-9DFD-EC7AE2678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400" y="2247901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(x, y)</a:t>
            </a:r>
          </a:p>
        </p:txBody>
      </p:sp>
      <p:sp>
        <p:nvSpPr>
          <p:cNvPr id="28690" name="Text Box 12">
            <a:extLst>
              <a:ext uri="{FF2B5EF4-FFF2-40B4-BE49-F238E27FC236}">
                <a16:creationId xmlns:a16="http://schemas.microsoft.com/office/drawing/2014/main" id="{C36A637E-8A4D-4DCA-B02F-3E2C5625D580}"/>
              </a:ext>
            </a:extLst>
          </p:cNvPr>
          <p:cNvSpPr txBox="1">
            <a:spLocks noChangeArrowheads="1"/>
          </p:cNvSpPr>
          <p:nvPr/>
        </p:nvSpPr>
        <p:spPr bwMode="auto">
          <a:xfrm rot="19800000">
            <a:off x="6330950" y="2513013"/>
            <a:ext cx="1136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Radius = </a:t>
            </a:r>
            <a:r>
              <a:rPr lang="en-US" altLang="en-US" sz="1600">
                <a:solidFill>
                  <a:srgbClr val="CC00CC"/>
                </a:solidFill>
              </a:rPr>
              <a:t>r</a:t>
            </a:r>
          </a:p>
        </p:txBody>
      </p:sp>
      <p:sp>
        <p:nvSpPr>
          <p:cNvPr id="28691" name="Text Box 13">
            <a:extLst>
              <a:ext uri="{FF2B5EF4-FFF2-40B4-BE49-F238E27FC236}">
                <a16:creationId xmlns:a16="http://schemas.microsoft.com/office/drawing/2014/main" id="{CFEAB44A-05A3-4610-B4B3-87D510DAB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581400"/>
            <a:ext cx="1790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Adjacent Leg = </a:t>
            </a:r>
            <a:r>
              <a:rPr lang="en-US" altLang="en-US" sz="16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8692" name="Text Box 14">
            <a:extLst>
              <a:ext uri="{FF2B5EF4-FFF2-40B4-BE49-F238E27FC236}">
                <a16:creationId xmlns:a16="http://schemas.microsoft.com/office/drawing/2014/main" id="{932E37F9-33EC-4036-83BE-AC87ABAF7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0800" y="2819400"/>
            <a:ext cx="195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Opposite Leg = </a:t>
            </a:r>
            <a:r>
              <a:rPr lang="en-US" altLang="en-US" sz="16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28693" name="Arc 15">
            <a:extLst>
              <a:ext uri="{FF2B5EF4-FFF2-40B4-BE49-F238E27FC236}">
                <a16:creationId xmlns:a16="http://schemas.microsoft.com/office/drawing/2014/main" id="{A5503BBF-09FA-4B7A-BB4A-FF3DD4E5D861}"/>
              </a:ext>
            </a:extLst>
          </p:cNvPr>
          <p:cNvSpPr>
            <a:spLocks/>
          </p:cNvSpPr>
          <p:nvPr/>
        </p:nvSpPr>
        <p:spPr bwMode="auto">
          <a:xfrm>
            <a:off x="6096000" y="2970214"/>
            <a:ext cx="914400" cy="458787"/>
          </a:xfrm>
          <a:custGeom>
            <a:avLst/>
            <a:gdLst>
              <a:gd name="T0" fmla="*/ 33482024 w 21600"/>
              <a:gd name="T1" fmla="*/ 0 h 10841"/>
              <a:gd name="T2" fmla="*/ 38709597 w 21600"/>
              <a:gd name="T3" fmla="*/ 19415690 h 10841"/>
              <a:gd name="T4" fmla="*/ 0 w 21600"/>
              <a:gd name="T5" fmla="*/ 19415690 h 10841"/>
              <a:gd name="T6" fmla="*/ 0 60000 65536"/>
              <a:gd name="T7" fmla="*/ 0 60000 65536"/>
              <a:gd name="T8" fmla="*/ 0 60000 65536"/>
              <a:gd name="T9" fmla="*/ 0 w 21600"/>
              <a:gd name="T10" fmla="*/ 0 h 10841"/>
              <a:gd name="T11" fmla="*/ 21600 w 21600"/>
              <a:gd name="T12" fmla="*/ 10841 h 108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841" fill="none" extrusionOk="0">
                <a:moveTo>
                  <a:pt x="18682" y="0"/>
                </a:moveTo>
                <a:cubicBezTo>
                  <a:pt x="20593" y="3293"/>
                  <a:pt x="21600" y="7033"/>
                  <a:pt x="21600" y="10841"/>
                </a:cubicBezTo>
              </a:path>
              <a:path w="21600" h="10841" stroke="0" extrusionOk="0">
                <a:moveTo>
                  <a:pt x="18682" y="0"/>
                </a:moveTo>
                <a:cubicBezTo>
                  <a:pt x="20593" y="3293"/>
                  <a:pt x="21600" y="7033"/>
                  <a:pt x="21600" y="10841"/>
                </a:cubicBezTo>
                <a:lnTo>
                  <a:pt x="0" y="1084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8677" name="Object 16">
            <a:extLst>
              <a:ext uri="{FF2B5EF4-FFF2-40B4-BE49-F238E27FC236}">
                <a16:creationId xmlns:a16="http://schemas.microsoft.com/office/drawing/2014/main" id="{A726AD1D-DD03-45D1-9E2B-BD7E66D466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77188" y="3659189"/>
          <a:ext cx="127000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09480" imgH="393480" progId="Equation.3">
                  <p:embed/>
                </p:oleObj>
              </mc:Choice>
              <mc:Fallback>
                <p:oleObj name="Equation" r:id="rId9" imgW="60948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7188" y="3659189"/>
                        <a:ext cx="127000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17">
            <a:extLst>
              <a:ext uri="{FF2B5EF4-FFF2-40B4-BE49-F238E27FC236}">
                <a16:creationId xmlns:a16="http://schemas.microsoft.com/office/drawing/2014/main" id="{E78CCA2D-91D0-436A-BF10-EBF0E71150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53388" y="4643439"/>
          <a:ext cx="127000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09480" imgH="393480" progId="Equation.3">
                  <p:embed/>
                </p:oleObj>
              </mc:Choice>
              <mc:Fallback>
                <p:oleObj name="Equation" r:id="rId11" imgW="60948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3388" y="4643439"/>
                        <a:ext cx="127000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18">
            <a:extLst>
              <a:ext uri="{FF2B5EF4-FFF2-40B4-BE49-F238E27FC236}">
                <a16:creationId xmlns:a16="http://schemas.microsoft.com/office/drawing/2014/main" id="{4A9F8287-0095-4FB6-8EB5-0AA1251974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34338" y="5614989"/>
          <a:ext cx="127000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09480" imgH="393480" progId="Equation.3">
                  <p:embed/>
                </p:oleObj>
              </mc:Choice>
              <mc:Fallback>
                <p:oleObj name="Equation" r:id="rId13" imgW="60948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4338" y="5614989"/>
                        <a:ext cx="127000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9" name="Object 19">
            <a:extLst>
              <a:ext uri="{FF2B5EF4-FFF2-40B4-BE49-F238E27FC236}">
                <a16:creationId xmlns:a16="http://schemas.microsoft.com/office/drawing/2014/main" id="{3104B3F6-12EA-4CBD-8970-19B2CA5D67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5964" y="3621089"/>
          <a:ext cx="227488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91880" imgH="419040" progId="Equation.3">
                  <p:embed/>
                </p:oleObj>
              </mc:Choice>
              <mc:Fallback>
                <p:oleObj name="Equation" r:id="rId15" imgW="1091880" imgH="419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4" y="3621089"/>
                        <a:ext cx="2274887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00" name="Object 20">
            <a:extLst>
              <a:ext uri="{FF2B5EF4-FFF2-40B4-BE49-F238E27FC236}">
                <a16:creationId xmlns:a16="http://schemas.microsoft.com/office/drawing/2014/main" id="{B3158274-8682-4EFC-B233-1E8BC64FBA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47864" y="4619625"/>
          <a:ext cx="2301875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04840" imgH="393480" progId="Equation.3">
                  <p:embed/>
                </p:oleObj>
              </mc:Choice>
              <mc:Fallback>
                <p:oleObj name="Equation" r:id="rId17" imgW="110484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4" y="4619625"/>
                        <a:ext cx="2301875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01" name="Object 21">
            <a:extLst>
              <a:ext uri="{FF2B5EF4-FFF2-40B4-BE49-F238E27FC236}">
                <a16:creationId xmlns:a16="http://schemas.microsoft.com/office/drawing/2014/main" id="{7573CC8D-90C9-42B5-AAB5-F0391B9EA8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47864" y="5580064"/>
          <a:ext cx="23018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104840" imgH="419040" progId="Equation.3">
                  <p:embed/>
                </p:oleObj>
              </mc:Choice>
              <mc:Fallback>
                <p:oleObj name="Equation" r:id="rId19" imgW="1104840" imgH="419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4" y="5580064"/>
                        <a:ext cx="230187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4" name="Text Box 22">
            <a:extLst>
              <a:ext uri="{FF2B5EF4-FFF2-40B4-BE49-F238E27FC236}">
                <a16:creationId xmlns:a16="http://schemas.microsoft.com/office/drawing/2014/main" id="{80DB491F-B0DF-4F72-9770-79D1ABBD3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76" y="6078539"/>
            <a:ext cx="1997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21" action="ppaction://hlinksldjump"/>
              </a:rPr>
              <a:t>return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2" name="Oval 2">
            <a:extLst>
              <a:ext uri="{FF2B5EF4-FFF2-40B4-BE49-F238E27FC236}">
                <a16:creationId xmlns:a16="http://schemas.microsoft.com/office/drawing/2014/main" id="{F719334A-F678-4034-9686-CC9752AF3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23" name="Line 3">
            <a:extLst>
              <a:ext uri="{FF2B5EF4-FFF2-40B4-BE49-F238E27FC236}">
                <a16:creationId xmlns:a16="http://schemas.microsoft.com/office/drawing/2014/main" id="{EBC28E35-8325-4C44-A77C-0A779B66E0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4">
            <a:extLst>
              <a:ext uri="{FF2B5EF4-FFF2-40B4-BE49-F238E27FC236}">
                <a16:creationId xmlns:a16="http://schemas.microsoft.com/office/drawing/2014/main" id="{0A1BEA52-ED2A-4D5A-9C7D-D1918B17C7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5">
            <a:extLst>
              <a:ext uri="{FF2B5EF4-FFF2-40B4-BE49-F238E27FC236}">
                <a16:creationId xmlns:a16="http://schemas.microsoft.com/office/drawing/2014/main" id="{969A5765-60F6-4E6C-9AF1-805774425E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6">
            <a:extLst>
              <a:ext uri="{FF2B5EF4-FFF2-40B4-BE49-F238E27FC236}">
                <a16:creationId xmlns:a16="http://schemas.microsoft.com/office/drawing/2014/main" id="{53480A50-56B8-4562-925A-A2C658BF8D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828800"/>
            <a:ext cx="1828800" cy="32004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7">
            <a:extLst>
              <a:ext uri="{FF2B5EF4-FFF2-40B4-BE49-F238E27FC236}">
                <a16:creationId xmlns:a16="http://schemas.microsoft.com/office/drawing/2014/main" id="{6ACBF4BF-E502-4FEF-BDB6-2AAAEA3D5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8">
            <a:extLst>
              <a:ext uri="{FF2B5EF4-FFF2-40B4-BE49-F238E27FC236}">
                <a16:creationId xmlns:a16="http://schemas.microsoft.com/office/drawing/2014/main" id="{E3A31825-CD9C-4863-B5F9-EE9C5676BD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514600"/>
            <a:ext cx="3200400" cy="1828800"/>
          </a:xfrm>
          <a:prstGeom prst="line">
            <a:avLst/>
          </a:prstGeom>
          <a:noFill/>
          <a:ln w="9525">
            <a:solidFill>
              <a:srgbClr val="0033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AutoShape 9">
            <a:extLst>
              <a:ext uri="{FF2B5EF4-FFF2-40B4-BE49-F238E27FC236}">
                <a16:creationId xmlns:a16="http://schemas.microsoft.com/office/drawing/2014/main" id="{6E617A48-FECB-40E5-BA45-A0BA769E113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57400" y="47244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30" name="Line 10">
            <a:extLst>
              <a:ext uri="{FF2B5EF4-FFF2-40B4-BE49-F238E27FC236}">
                <a16:creationId xmlns:a16="http://schemas.microsoft.com/office/drawing/2014/main" id="{AE6042B7-5D81-4F76-A9A1-B38E805EF2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11">
            <a:extLst>
              <a:ext uri="{FF2B5EF4-FFF2-40B4-BE49-F238E27FC236}">
                <a16:creationId xmlns:a16="http://schemas.microsoft.com/office/drawing/2014/main" id="{924B3B13-0B86-411E-AEF6-299AA41F24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2133600"/>
            <a:ext cx="2590800" cy="25908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AutoShape 12">
            <a:extLst>
              <a:ext uri="{FF2B5EF4-FFF2-40B4-BE49-F238E27FC236}">
                <a16:creationId xmlns:a16="http://schemas.microsoft.com/office/drawing/2014/main" id="{21B64493-80E2-4DF5-99D2-0496DA447B8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05800" y="4343400"/>
            <a:ext cx="1295400" cy="1295400"/>
          </a:xfrm>
          <a:prstGeom prst="rtTriangle">
            <a:avLst/>
          </a:prstGeom>
          <a:solidFill>
            <a:srgbClr val="FF33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9698" name="Object 13">
            <a:extLst>
              <a:ext uri="{FF2B5EF4-FFF2-40B4-BE49-F238E27FC236}">
                <a16:creationId xmlns:a16="http://schemas.microsoft.com/office/drawing/2014/main" id="{9902DE78-3BB4-49EC-9A59-606DD86343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4800" y="220980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880" imgH="393480" progId="Equation.3">
                  <p:embed/>
                </p:oleObj>
              </mc:Choice>
              <mc:Fallback>
                <p:oleObj name="Equation" r:id="rId2" imgW="16488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220980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14">
            <a:extLst>
              <a:ext uri="{FF2B5EF4-FFF2-40B4-BE49-F238E27FC236}">
                <a16:creationId xmlns:a16="http://schemas.microsoft.com/office/drawing/2014/main" id="{B507CA41-77E1-47A7-96F3-AA92448670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43800" y="167640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393480" progId="Equation.3">
                  <p:embed/>
                </p:oleObj>
              </mc:Choice>
              <mc:Fallback>
                <p:oleObj name="Equation" r:id="rId4" imgW="16488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167640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15">
            <a:extLst>
              <a:ext uri="{FF2B5EF4-FFF2-40B4-BE49-F238E27FC236}">
                <a16:creationId xmlns:a16="http://schemas.microsoft.com/office/drawing/2014/main" id="{766DE297-737E-4206-B71B-2F1ABD9861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0400" y="1219200"/>
          <a:ext cx="2555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4880" imgH="393480" progId="Equation.3">
                  <p:embed/>
                </p:oleObj>
              </mc:Choice>
              <mc:Fallback>
                <p:oleObj name="Equation" r:id="rId6" imgW="16488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219200"/>
                        <a:ext cx="2555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16">
            <a:extLst>
              <a:ext uri="{FF2B5EF4-FFF2-40B4-BE49-F238E27FC236}">
                <a16:creationId xmlns:a16="http://schemas.microsoft.com/office/drawing/2014/main" id="{EAEE75B8-7234-4C98-9413-C3130478EC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67414" y="381000"/>
          <a:ext cx="2555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4880" imgH="393480" progId="Equation.3">
                  <p:embed/>
                </p:oleObj>
              </mc:Choice>
              <mc:Fallback>
                <p:oleObj name="Equation" r:id="rId8" imgW="16488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414" y="381000"/>
                        <a:ext cx="2555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17">
            <a:extLst>
              <a:ext uri="{FF2B5EF4-FFF2-40B4-BE49-F238E27FC236}">
                <a16:creationId xmlns:a16="http://schemas.microsoft.com/office/drawing/2014/main" id="{A3AFCDFD-7C36-4A26-A5F6-71FECD1CF9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1219200"/>
          <a:ext cx="39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3800" imgH="393480" progId="Equation.3">
                  <p:embed/>
                </p:oleObj>
              </mc:Choice>
              <mc:Fallback>
                <p:oleObj name="Equation" r:id="rId10" imgW="25380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219200"/>
                        <a:ext cx="39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18">
            <a:extLst>
              <a:ext uri="{FF2B5EF4-FFF2-40B4-BE49-F238E27FC236}">
                <a16:creationId xmlns:a16="http://schemas.microsoft.com/office/drawing/2014/main" id="{65F51625-5522-4265-8D81-B3B3F0C819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4663" y="1676400"/>
          <a:ext cx="373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41200" imgH="393480" progId="Equation.3">
                  <p:embed/>
                </p:oleObj>
              </mc:Choice>
              <mc:Fallback>
                <p:oleObj name="Equation" r:id="rId12" imgW="24120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676400"/>
                        <a:ext cx="3730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19">
            <a:extLst>
              <a:ext uri="{FF2B5EF4-FFF2-40B4-BE49-F238E27FC236}">
                <a16:creationId xmlns:a16="http://schemas.microsoft.com/office/drawing/2014/main" id="{EE8D8AD3-05AE-4718-BB0C-8D2866C62A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1" y="2209800"/>
          <a:ext cx="3730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41200" imgH="393480" progId="Equation.3">
                  <p:embed/>
                </p:oleObj>
              </mc:Choice>
              <mc:Fallback>
                <p:oleObj name="Equation" r:id="rId14" imgW="24120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1" y="2209800"/>
                        <a:ext cx="3730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ct 20">
            <a:extLst>
              <a:ext uri="{FF2B5EF4-FFF2-40B4-BE49-F238E27FC236}">
                <a16:creationId xmlns:a16="http://schemas.microsoft.com/office/drawing/2014/main" id="{D4F91FC6-6914-4174-8072-E5A7733620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8214" y="3271839"/>
          <a:ext cx="5111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30120" imgH="203040" progId="Equation.3">
                  <p:embed/>
                </p:oleObj>
              </mc:Choice>
              <mc:Fallback>
                <p:oleObj name="Equation" r:id="rId16" imgW="33012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8214" y="3271839"/>
                        <a:ext cx="5111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21">
            <a:extLst>
              <a:ext uri="{FF2B5EF4-FFF2-40B4-BE49-F238E27FC236}">
                <a16:creationId xmlns:a16="http://schemas.microsoft.com/office/drawing/2014/main" id="{C86402FA-3860-4C0B-A257-AF1BCFD6EF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4863" y="330517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9680" imgH="139680" progId="Equation.3">
                  <p:embed/>
                </p:oleObj>
              </mc:Choice>
              <mc:Fallback>
                <p:oleObj name="Equation" r:id="rId18" imgW="139680" imgH="1396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330517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7" name="Object 22">
            <a:extLst>
              <a:ext uri="{FF2B5EF4-FFF2-40B4-BE49-F238E27FC236}">
                <a16:creationId xmlns:a16="http://schemas.microsoft.com/office/drawing/2014/main" id="{325CFD69-0A50-4D26-A25C-CE8CF86CC3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4138" y="3962400"/>
          <a:ext cx="39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53800" imgH="393480" progId="Equation.3">
                  <p:embed/>
                </p:oleObj>
              </mc:Choice>
              <mc:Fallback>
                <p:oleObj name="Equation" r:id="rId20" imgW="25380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3962400"/>
                        <a:ext cx="39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8" name="Object 23">
            <a:extLst>
              <a:ext uri="{FF2B5EF4-FFF2-40B4-BE49-F238E27FC236}">
                <a16:creationId xmlns:a16="http://schemas.microsoft.com/office/drawing/2014/main" id="{8F069B34-E9F4-48F7-95A6-867F352B6A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4663" y="4572000"/>
          <a:ext cx="3730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41200" imgH="393480" progId="Equation.3">
                  <p:embed/>
                </p:oleObj>
              </mc:Choice>
              <mc:Fallback>
                <p:oleObj name="Equation" r:id="rId22" imgW="24120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572000"/>
                        <a:ext cx="3730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24">
            <a:extLst>
              <a:ext uri="{FF2B5EF4-FFF2-40B4-BE49-F238E27FC236}">
                <a16:creationId xmlns:a16="http://schemas.microsoft.com/office/drawing/2014/main" id="{ABED8124-36EF-4DCB-BFE5-79C680951F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5029200"/>
          <a:ext cx="39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53800" imgH="393480" progId="Equation.3">
                  <p:embed/>
                </p:oleObj>
              </mc:Choice>
              <mc:Fallback>
                <p:oleObj name="Equation" r:id="rId24" imgW="25380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029200"/>
                        <a:ext cx="39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0" name="Object 25">
            <a:extLst>
              <a:ext uri="{FF2B5EF4-FFF2-40B4-BE49-F238E27FC236}">
                <a16:creationId xmlns:a16="http://schemas.microsoft.com/office/drawing/2014/main" id="{AA85E239-48F3-4CC7-82B4-4658E129D5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08676" y="5943600"/>
          <a:ext cx="3730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41200" imgH="393480" progId="Equation.3">
                  <p:embed/>
                </p:oleObj>
              </mc:Choice>
              <mc:Fallback>
                <p:oleObj name="Equation" r:id="rId26" imgW="24120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8676" y="5943600"/>
                        <a:ext cx="3730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1" name="Object 26">
            <a:extLst>
              <a:ext uri="{FF2B5EF4-FFF2-40B4-BE49-F238E27FC236}">
                <a16:creationId xmlns:a16="http://schemas.microsoft.com/office/drawing/2014/main" id="{4FAF64FC-0BDE-4FF1-A3EB-5B33B69382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0400" y="5029200"/>
          <a:ext cx="3746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41200" imgH="393480" progId="Equation.3">
                  <p:embed/>
                </p:oleObj>
              </mc:Choice>
              <mc:Fallback>
                <p:oleObj name="Equation" r:id="rId28" imgW="24120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029200"/>
                        <a:ext cx="3746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2" name="Object 27">
            <a:extLst>
              <a:ext uri="{FF2B5EF4-FFF2-40B4-BE49-F238E27FC236}">
                <a16:creationId xmlns:a16="http://schemas.microsoft.com/office/drawing/2014/main" id="{12209B69-9227-4249-9910-694E50F307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5538" y="4572000"/>
          <a:ext cx="393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53800" imgH="393480" progId="Equation.3">
                  <p:embed/>
                </p:oleObj>
              </mc:Choice>
              <mc:Fallback>
                <p:oleObj name="Equation" r:id="rId30" imgW="25380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5538" y="4572000"/>
                        <a:ext cx="393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3" name="Object 28">
            <a:extLst>
              <a:ext uri="{FF2B5EF4-FFF2-40B4-BE49-F238E27FC236}">
                <a16:creationId xmlns:a16="http://schemas.microsoft.com/office/drawing/2014/main" id="{BB5EAD1B-7AFA-463E-A49E-2C7E426807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27963" y="3962400"/>
          <a:ext cx="450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91960" imgH="393480" progId="Equation.3">
                  <p:embed/>
                </p:oleObj>
              </mc:Choice>
              <mc:Fallback>
                <p:oleObj name="Equation" r:id="rId32" imgW="291960" imgH="393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7963" y="3962400"/>
                        <a:ext cx="4508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4" name="Object 29">
            <a:extLst>
              <a:ext uri="{FF2B5EF4-FFF2-40B4-BE49-F238E27FC236}">
                <a16:creationId xmlns:a16="http://schemas.microsoft.com/office/drawing/2014/main" id="{84CAB2F8-7BEF-4F24-9222-B4000FEEF6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61413" y="5686425"/>
          <a:ext cx="4127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266400" imgH="431640" progId="Equation.3">
                  <p:embed/>
                </p:oleObj>
              </mc:Choice>
              <mc:Fallback>
                <p:oleObj name="Equation" r:id="rId34" imgW="266400" imgH="4316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1413" y="5686425"/>
                        <a:ext cx="4127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5" name="Object 30">
            <a:extLst>
              <a:ext uri="{FF2B5EF4-FFF2-40B4-BE49-F238E27FC236}">
                <a16:creationId xmlns:a16="http://schemas.microsoft.com/office/drawing/2014/main" id="{A044C5A8-686E-45FD-954E-0F58919366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77400" y="4572000"/>
          <a:ext cx="4127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66400" imgH="431640" progId="Equation.3">
                  <p:embed/>
                </p:oleObj>
              </mc:Choice>
              <mc:Fallback>
                <p:oleObj name="Equation" r:id="rId36" imgW="266400" imgH="4316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7400" y="4572000"/>
                        <a:ext cx="4127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6" name="Object 31">
            <a:extLst>
              <a:ext uri="{FF2B5EF4-FFF2-40B4-BE49-F238E27FC236}">
                <a16:creationId xmlns:a16="http://schemas.microsoft.com/office/drawing/2014/main" id="{A6DB0012-1C39-4DC8-91BE-73398688DB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5715000"/>
          <a:ext cx="3937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53800" imgH="431640" progId="Equation.3">
                  <p:embed/>
                </p:oleObj>
              </mc:Choice>
              <mc:Fallback>
                <p:oleObj name="Equation" r:id="rId37" imgW="253800" imgH="4316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715000"/>
                        <a:ext cx="39370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7" name="Object 32">
            <a:extLst>
              <a:ext uri="{FF2B5EF4-FFF2-40B4-BE49-F238E27FC236}">
                <a16:creationId xmlns:a16="http://schemas.microsoft.com/office/drawing/2014/main" id="{A17AD9D9-67D0-4493-B991-A110ADA13C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21114" y="4830763"/>
          <a:ext cx="236537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52280" imgH="393480" progId="Equation.3">
                  <p:embed/>
                </p:oleObj>
              </mc:Choice>
              <mc:Fallback>
                <p:oleObj name="Equation" r:id="rId39" imgW="152280" imgH="3934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4" y="4830763"/>
                        <a:ext cx="236537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8" name="Object 33">
            <a:extLst>
              <a:ext uri="{FF2B5EF4-FFF2-40B4-BE49-F238E27FC236}">
                <a16:creationId xmlns:a16="http://schemas.microsoft.com/office/drawing/2014/main" id="{9F92D854-2911-490E-848B-EC8E73E4AA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10601" y="4724400"/>
          <a:ext cx="138113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88560" imgH="164880" progId="Equation.3">
                  <p:embed/>
                </p:oleObj>
              </mc:Choice>
              <mc:Fallback>
                <p:oleObj name="Equation" r:id="rId41" imgW="88560" imgH="1648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0601" y="4724400"/>
                        <a:ext cx="138113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9" name="Object 34">
            <a:extLst>
              <a:ext uri="{FF2B5EF4-FFF2-40B4-BE49-F238E27FC236}">
                <a16:creationId xmlns:a16="http://schemas.microsoft.com/office/drawing/2014/main" id="{C038DDF5-2237-46C1-ABB5-D3454B2D20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5334000"/>
          <a:ext cx="19843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26720" imgH="177480" progId="Equation.3">
                  <p:embed/>
                </p:oleObj>
              </mc:Choice>
              <mc:Fallback>
                <p:oleObj name="Equation" r:id="rId43" imgW="126720" imgH="177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334000"/>
                        <a:ext cx="198438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0" name="Object 35">
            <a:extLst>
              <a:ext uri="{FF2B5EF4-FFF2-40B4-BE49-F238E27FC236}">
                <a16:creationId xmlns:a16="http://schemas.microsoft.com/office/drawing/2014/main" id="{82F6DCEE-04DB-4AC6-A6BF-75CDE53126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1" y="4876800"/>
          <a:ext cx="138113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88560" imgH="164880" progId="Equation.3">
                  <p:embed/>
                </p:oleObj>
              </mc:Choice>
              <mc:Fallback>
                <p:oleObj name="Equation" r:id="rId45" imgW="88560" imgH="1648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1" y="4876800"/>
                        <a:ext cx="138113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1" name="Object 36">
            <a:extLst>
              <a:ext uri="{FF2B5EF4-FFF2-40B4-BE49-F238E27FC236}">
                <a16:creationId xmlns:a16="http://schemas.microsoft.com/office/drawing/2014/main" id="{3E2E7868-7079-4086-85EA-EB8A50DF9F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86800" y="5334000"/>
          <a:ext cx="19843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126720" imgH="177480" progId="Equation.3">
                  <p:embed/>
                </p:oleObj>
              </mc:Choice>
              <mc:Fallback>
                <p:oleObj name="Equation" r:id="rId46" imgW="126720" imgH="177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5334000"/>
                        <a:ext cx="198438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33" name="Text Box 37">
            <a:extLst>
              <a:ext uri="{FF2B5EF4-FFF2-40B4-BE49-F238E27FC236}">
                <a16:creationId xmlns:a16="http://schemas.microsoft.com/office/drawing/2014/main" id="{8276D5D4-7C88-4AB4-87F1-7E14DC727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04801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Unit Circle – Radian Measure</a:t>
            </a:r>
          </a:p>
        </p:txBody>
      </p:sp>
      <p:sp>
        <p:nvSpPr>
          <p:cNvPr id="29734" name="AutoShape 38">
            <a:extLst>
              <a:ext uri="{FF2B5EF4-FFF2-40B4-BE49-F238E27FC236}">
                <a16:creationId xmlns:a16="http://schemas.microsoft.com/office/drawing/2014/main" id="{9ACD6733-1DD5-45ED-8CDD-9336D8E6021F}"/>
              </a:ext>
            </a:extLst>
          </p:cNvPr>
          <p:cNvSpPr>
            <a:spLocks/>
          </p:cNvSpPr>
          <p:nvPr/>
        </p:nvSpPr>
        <p:spPr bwMode="auto">
          <a:xfrm rot="5400000">
            <a:off x="6781800" y="2743200"/>
            <a:ext cx="457200" cy="1828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35" name="Text Box 39">
            <a:extLst>
              <a:ext uri="{FF2B5EF4-FFF2-40B4-BE49-F238E27FC236}">
                <a16:creationId xmlns:a16="http://schemas.microsoft.com/office/drawing/2014/main" id="{350206A7-1FE0-4FE9-B13F-8C4356EE6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96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CC00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extLst>
              <a:ext uri="{FF2B5EF4-FFF2-40B4-BE49-F238E27FC236}">
                <a16:creationId xmlns:a16="http://schemas.microsoft.com/office/drawing/2014/main" id="{62C2A841-3A99-460F-A6E5-B6B8EDB44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352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" name="Oval 3">
            <a:extLst>
              <a:ext uri="{FF2B5EF4-FFF2-40B4-BE49-F238E27FC236}">
                <a16:creationId xmlns:a16="http://schemas.microsoft.com/office/drawing/2014/main" id="{8E15727B-11D8-44EE-9BAE-9BBCD7481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Arc 6">
            <a:extLst>
              <a:ext uri="{FF2B5EF4-FFF2-40B4-BE49-F238E27FC236}">
                <a16:creationId xmlns:a16="http://schemas.microsoft.com/office/drawing/2014/main" id="{7B50234C-7E9D-429D-A8BF-D103B331C1BF}"/>
              </a:ext>
            </a:extLst>
          </p:cNvPr>
          <p:cNvSpPr>
            <a:spLocks/>
          </p:cNvSpPr>
          <p:nvPr/>
        </p:nvSpPr>
        <p:spPr bwMode="auto">
          <a:xfrm rot="5400000">
            <a:off x="4527550" y="1873250"/>
            <a:ext cx="3136900" cy="3657600"/>
          </a:xfrm>
          <a:custGeom>
            <a:avLst/>
            <a:gdLst>
              <a:gd name="T0" fmla="*/ 110742931 w 37042"/>
              <a:gd name="T1" fmla="*/ 0 h 43200"/>
              <a:gd name="T2" fmla="*/ 0 w 37042"/>
              <a:gd name="T3" fmla="*/ 263103350 h 43200"/>
              <a:gd name="T4" fmla="*/ 110742931 w 37042"/>
              <a:gd name="T5" fmla="*/ 154838386 h 43200"/>
              <a:gd name="T6" fmla="*/ 0 60000 65536"/>
              <a:gd name="T7" fmla="*/ 0 60000 65536"/>
              <a:gd name="T8" fmla="*/ 0 60000 65536"/>
              <a:gd name="T9" fmla="*/ 0 w 37042"/>
              <a:gd name="T10" fmla="*/ 0 h 43200"/>
              <a:gd name="T11" fmla="*/ 37042 w 37042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042" h="43200" fill="none" extrusionOk="0">
                <a:moveTo>
                  <a:pt x="15441" y="0"/>
                </a:moveTo>
                <a:cubicBezTo>
                  <a:pt x="27371" y="0"/>
                  <a:pt x="37042" y="9670"/>
                  <a:pt x="37042" y="21600"/>
                </a:cubicBezTo>
                <a:cubicBezTo>
                  <a:pt x="37042" y="33529"/>
                  <a:pt x="27371" y="43200"/>
                  <a:pt x="15442" y="43200"/>
                </a:cubicBezTo>
                <a:cubicBezTo>
                  <a:pt x="9630" y="43200"/>
                  <a:pt x="4063" y="40857"/>
                  <a:pt x="-1" y="36703"/>
                </a:cubicBezTo>
              </a:path>
              <a:path w="37042" h="43200" stroke="0" extrusionOk="0">
                <a:moveTo>
                  <a:pt x="15441" y="0"/>
                </a:moveTo>
                <a:cubicBezTo>
                  <a:pt x="27371" y="0"/>
                  <a:pt x="37042" y="9670"/>
                  <a:pt x="37042" y="21600"/>
                </a:cubicBezTo>
                <a:cubicBezTo>
                  <a:pt x="37042" y="33529"/>
                  <a:pt x="27371" y="43200"/>
                  <a:pt x="15442" y="43200"/>
                </a:cubicBezTo>
                <a:cubicBezTo>
                  <a:pt x="9630" y="43200"/>
                  <a:pt x="4063" y="40857"/>
                  <a:pt x="-1" y="36703"/>
                </a:cubicBezTo>
                <a:lnTo>
                  <a:pt x="15442" y="21600"/>
                </a:lnTo>
                <a:close/>
              </a:path>
            </a:pathLst>
          </a:custGeom>
          <a:solidFill>
            <a:srgbClr val="FF0000">
              <a:alpha val="25098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7">
            <a:extLst>
              <a:ext uri="{FF2B5EF4-FFF2-40B4-BE49-F238E27FC236}">
                <a16:creationId xmlns:a16="http://schemas.microsoft.com/office/drawing/2014/main" id="{AB07E5F5-9A6B-4E65-B1C7-BB5CB499C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429000"/>
            <a:ext cx="213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8">
            <a:extLst>
              <a:ext uri="{FF2B5EF4-FFF2-40B4-BE49-F238E27FC236}">
                <a16:creationId xmlns:a16="http://schemas.microsoft.com/office/drawing/2014/main" id="{0B3CD85B-D72A-49BC-B186-092F59F205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2133600"/>
            <a:ext cx="12954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Arc 9">
            <a:extLst>
              <a:ext uri="{FF2B5EF4-FFF2-40B4-BE49-F238E27FC236}">
                <a16:creationId xmlns:a16="http://schemas.microsoft.com/office/drawing/2014/main" id="{51E68599-2694-4BA2-8C61-1C9A1455D742}"/>
              </a:ext>
            </a:extLst>
          </p:cNvPr>
          <p:cNvSpPr>
            <a:spLocks/>
          </p:cNvSpPr>
          <p:nvPr/>
        </p:nvSpPr>
        <p:spPr bwMode="auto">
          <a:xfrm rot="5400000">
            <a:off x="5311775" y="2644775"/>
            <a:ext cx="1568450" cy="1828800"/>
          </a:xfrm>
          <a:custGeom>
            <a:avLst/>
            <a:gdLst>
              <a:gd name="T0" fmla="*/ 27688116 w 37050"/>
              <a:gd name="T1" fmla="*/ 0 h 43200"/>
              <a:gd name="T2" fmla="*/ 0 w 37050"/>
              <a:gd name="T3" fmla="*/ 65761529 h 43200"/>
              <a:gd name="T4" fmla="*/ 27688116 w 37050"/>
              <a:gd name="T5" fmla="*/ 38709597 h 43200"/>
              <a:gd name="T6" fmla="*/ 0 60000 65536"/>
              <a:gd name="T7" fmla="*/ 0 60000 65536"/>
              <a:gd name="T8" fmla="*/ 0 60000 65536"/>
              <a:gd name="T9" fmla="*/ 0 w 37050"/>
              <a:gd name="T10" fmla="*/ 0 h 43200"/>
              <a:gd name="T11" fmla="*/ 37050 w 3705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050" h="43200" fill="none" extrusionOk="0">
                <a:moveTo>
                  <a:pt x="15449" y="0"/>
                </a:moveTo>
                <a:cubicBezTo>
                  <a:pt x="27379" y="0"/>
                  <a:pt x="37050" y="9670"/>
                  <a:pt x="37050" y="21600"/>
                </a:cubicBezTo>
                <a:cubicBezTo>
                  <a:pt x="37050" y="33529"/>
                  <a:pt x="27379" y="43200"/>
                  <a:pt x="15450" y="43200"/>
                </a:cubicBezTo>
                <a:cubicBezTo>
                  <a:pt x="9634" y="43200"/>
                  <a:pt x="4064" y="40854"/>
                  <a:pt x="0" y="36694"/>
                </a:cubicBezTo>
              </a:path>
              <a:path w="37050" h="43200" stroke="0" extrusionOk="0">
                <a:moveTo>
                  <a:pt x="15449" y="0"/>
                </a:moveTo>
                <a:cubicBezTo>
                  <a:pt x="27379" y="0"/>
                  <a:pt x="37050" y="9670"/>
                  <a:pt x="37050" y="21600"/>
                </a:cubicBezTo>
                <a:cubicBezTo>
                  <a:pt x="37050" y="33529"/>
                  <a:pt x="27379" y="43200"/>
                  <a:pt x="15450" y="43200"/>
                </a:cubicBezTo>
                <a:cubicBezTo>
                  <a:pt x="9634" y="43200"/>
                  <a:pt x="4064" y="40854"/>
                  <a:pt x="0" y="36694"/>
                </a:cubicBezTo>
                <a:lnTo>
                  <a:pt x="1545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4" name="Object 10">
            <a:extLst>
              <a:ext uri="{FF2B5EF4-FFF2-40B4-BE49-F238E27FC236}">
                <a16:creationId xmlns:a16="http://schemas.microsoft.com/office/drawing/2014/main" id="{4C98A616-3949-4ABC-B88D-B532A15BB1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1" y="3429000"/>
          <a:ext cx="6191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320" imgH="393480" progId="Equation.3">
                  <p:embed/>
                </p:oleObj>
              </mc:Choice>
              <mc:Fallback>
                <p:oleObj name="Equation" r:id="rId3" imgW="35532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1" y="3429000"/>
                        <a:ext cx="6191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Arc 13">
            <a:extLst>
              <a:ext uri="{FF2B5EF4-FFF2-40B4-BE49-F238E27FC236}">
                <a16:creationId xmlns:a16="http://schemas.microsoft.com/office/drawing/2014/main" id="{59E732B9-89A7-435F-B868-26CBE13900D0}"/>
              </a:ext>
            </a:extLst>
          </p:cNvPr>
          <p:cNvSpPr>
            <a:spLocks/>
          </p:cNvSpPr>
          <p:nvPr/>
        </p:nvSpPr>
        <p:spPr bwMode="auto">
          <a:xfrm>
            <a:off x="4800600" y="1600200"/>
            <a:ext cx="3098800" cy="1828800"/>
          </a:xfrm>
          <a:custGeom>
            <a:avLst/>
            <a:gdLst>
              <a:gd name="T0" fmla="*/ 0 w 36598"/>
              <a:gd name="T1" fmla="*/ 43412066 h 21600"/>
              <a:gd name="T2" fmla="*/ 262379377 w 36598"/>
              <a:gd name="T3" fmla="*/ 154838386 h 21600"/>
              <a:gd name="T4" fmla="*/ 107524072 w 36598"/>
              <a:gd name="T5" fmla="*/ 154838386 h 21600"/>
              <a:gd name="T6" fmla="*/ 0 60000 65536"/>
              <a:gd name="T7" fmla="*/ 0 60000 65536"/>
              <a:gd name="T8" fmla="*/ 0 60000 65536"/>
              <a:gd name="T9" fmla="*/ 0 w 36598"/>
              <a:gd name="T10" fmla="*/ 0 h 21600"/>
              <a:gd name="T11" fmla="*/ 36598 w 365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598" h="21600" fill="none" extrusionOk="0">
                <a:moveTo>
                  <a:pt x="-1" y="6055"/>
                </a:moveTo>
                <a:cubicBezTo>
                  <a:pt x="4026" y="2171"/>
                  <a:pt x="9402" y="-1"/>
                  <a:pt x="14998" y="0"/>
                </a:cubicBezTo>
                <a:cubicBezTo>
                  <a:pt x="26927" y="0"/>
                  <a:pt x="36598" y="9670"/>
                  <a:pt x="36598" y="21600"/>
                </a:cubicBezTo>
              </a:path>
              <a:path w="36598" h="21600" stroke="0" extrusionOk="0">
                <a:moveTo>
                  <a:pt x="-1" y="6055"/>
                </a:moveTo>
                <a:cubicBezTo>
                  <a:pt x="4026" y="2171"/>
                  <a:pt x="9402" y="-1"/>
                  <a:pt x="14998" y="0"/>
                </a:cubicBezTo>
                <a:cubicBezTo>
                  <a:pt x="26927" y="0"/>
                  <a:pt x="36598" y="9670"/>
                  <a:pt x="36598" y="21600"/>
                </a:cubicBezTo>
                <a:lnTo>
                  <a:pt x="14998" y="21600"/>
                </a:lnTo>
                <a:close/>
              </a:path>
            </a:pathLst>
          </a:custGeom>
          <a:solidFill>
            <a:srgbClr val="00FF00">
              <a:alpha val="25098"/>
            </a:srgbClr>
          </a:solidFill>
          <a:ln w="28575">
            <a:solidFill>
              <a:srgbClr val="00FF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Arc 14">
            <a:extLst>
              <a:ext uri="{FF2B5EF4-FFF2-40B4-BE49-F238E27FC236}">
                <a16:creationId xmlns:a16="http://schemas.microsoft.com/office/drawing/2014/main" id="{05C93D2B-7752-4640-BEBE-98FE15CAF878}"/>
              </a:ext>
            </a:extLst>
          </p:cNvPr>
          <p:cNvSpPr>
            <a:spLocks/>
          </p:cNvSpPr>
          <p:nvPr/>
        </p:nvSpPr>
        <p:spPr bwMode="auto">
          <a:xfrm>
            <a:off x="5465764" y="2514600"/>
            <a:ext cx="1546225" cy="914400"/>
          </a:xfrm>
          <a:custGeom>
            <a:avLst/>
            <a:gdLst>
              <a:gd name="T0" fmla="*/ 0 w 36510"/>
              <a:gd name="T1" fmla="*/ 10702500 h 21600"/>
              <a:gd name="T2" fmla="*/ 65483744 w 36510"/>
              <a:gd name="T3" fmla="*/ 38709597 h 21600"/>
              <a:gd name="T4" fmla="*/ 26742323 w 36510"/>
              <a:gd name="T5" fmla="*/ 38709597 h 21600"/>
              <a:gd name="T6" fmla="*/ 0 60000 65536"/>
              <a:gd name="T7" fmla="*/ 0 60000 65536"/>
              <a:gd name="T8" fmla="*/ 0 60000 65536"/>
              <a:gd name="T9" fmla="*/ 0 w 36510"/>
              <a:gd name="T10" fmla="*/ 0 h 21600"/>
              <a:gd name="T11" fmla="*/ 36510 w 365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510" h="21600" fill="none" extrusionOk="0">
                <a:moveTo>
                  <a:pt x="-1" y="5971"/>
                </a:moveTo>
                <a:cubicBezTo>
                  <a:pt x="4017" y="2138"/>
                  <a:pt x="9357" y="-1"/>
                  <a:pt x="14910" y="0"/>
                </a:cubicBezTo>
                <a:cubicBezTo>
                  <a:pt x="26839" y="0"/>
                  <a:pt x="36510" y="9670"/>
                  <a:pt x="36510" y="21600"/>
                </a:cubicBezTo>
              </a:path>
              <a:path w="36510" h="21600" stroke="0" extrusionOk="0">
                <a:moveTo>
                  <a:pt x="-1" y="5971"/>
                </a:moveTo>
                <a:cubicBezTo>
                  <a:pt x="4017" y="2138"/>
                  <a:pt x="9357" y="-1"/>
                  <a:pt x="14910" y="0"/>
                </a:cubicBezTo>
                <a:cubicBezTo>
                  <a:pt x="26839" y="0"/>
                  <a:pt x="36510" y="9670"/>
                  <a:pt x="36510" y="21600"/>
                </a:cubicBezTo>
                <a:lnTo>
                  <a:pt x="1491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5" name="Object 15">
            <a:extLst>
              <a:ext uri="{FF2B5EF4-FFF2-40B4-BE49-F238E27FC236}">
                <a16:creationId xmlns:a16="http://schemas.microsoft.com/office/drawing/2014/main" id="{0C384FF3-BF81-4245-9987-29800C9FD8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2743200"/>
          <a:ext cx="4206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00" imgH="393480" progId="Equation.3">
                  <p:embed/>
                </p:oleObj>
              </mc:Choice>
              <mc:Fallback>
                <p:oleObj name="Equation" r:id="rId5" imgW="24120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743200"/>
                        <a:ext cx="4206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Line 16">
            <a:extLst>
              <a:ext uri="{FF2B5EF4-FFF2-40B4-BE49-F238E27FC236}">
                <a16:creationId xmlns:a16="http://schemas.microsoft.com/office/drawing/2014/main" id="{26FAD139-3153-482B-BE00-63766369D0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429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17">
            <a:extLst>
              <a:ext uri="{FF2B5EF4-FFF2-40B4-BE49-F238E27FC236}">
                <a16:creationId xmlns:a16="http://schemas.microsoft.com/office/drawing/2014/main" id="{C319C640-6303-4E86-B0EF-29A48F68C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3716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Text Box 18">
            <a:extLst>
              <a:ext uri="{FF2B5EF4-FFF2-40B4-BE49-F238E27FC236}">
                <a16:creationId xmlns:a16="http://schemas.microsoft.com/office/drawing/2014/main" id="{127564B7-4255-4185-A61E-4330BBB67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52401"/>
            <a:ext cx="54864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Coterminal angles – angles with a common terminal ray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3088" name="Text Box 19">
            <a:extLst>
              <a:ext uri="{FF2B5EF4-FFF2-40B4-BE49-F238E27FC236}">
                <a16:creationId xmlns:a16="http://schemas.microsoft.com/office/drawing/2014/main" id="{55D73160-579F-4C45-BD9B-006AD007E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3200401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Initial Ray</a:t>
            </a:r>
          </a:p>
        </p:txBody>
      </p:sp>
      <p:sp>
        <p:nvSpPr>
          <p:cNvPr id="3089" name="Text Box 20">
            <a:extLst>
              <a:ext uri="{FF2B5EF4-FFF2-40B4-BE49-F238E27FC236}">
                <a16:creationId xmlns:a16="http://schemas.microsoft.com/office/drawing/2014/main" id="{B2F908D4-CA31-4AAC-BBE4-DB388F3B3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524001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Terminal Ray</a:t>
            </a:r>
          </a:p>
        </p:txBody>
      </p:sp>
      <p:sp>
        <p:nvSpPr>
          <p:cNvPr id="5145" name="Freeform 25">
            <a:extLst>
              <a:ext uri="{FF2B5EF4-FFF2-40B4-BE49-F238E27FC236}">
                <a16:creationId xmlns:a16="http://schemas.microsoft.com/office/drawing/2014/main" id="{95AC4E89-D696-469D-960C-D1C90C8F2A87}"/>
              </a:ext>
            </a:extLst>
          </p:cNvPr>
          <p:cNvSpPr>
            <a:spLocks/>
          </p:cNvSpPr>
          <p:nvPr/>
        </p:nvSpPr>
        <p:spPr bwMode="auto">
          <a:xfrm>
            <a:off x="4895851" y="2376488"/>
            <a:ext cx="2417763" cy="2246312"/>
          </a:xfrm>
          <a:custGeom>
            <a:avLst/>
            <a:gdLst>
              <a:gd name="T0" fmla="*/ 2236788 w 1523"/>
              <a:gd name="T1" fmla="*/ 1052512 h 1415"/>
              <a:gd name="T2" fmla="*/ 2212976 w 1523"/>
              <a:gd name="T3" fmla="*/ 1289050 h 1415"/>
              <a:gd name="T4" fmla="*/ 2152651 w 1523"/>
              <a:gd name="T5" fmla="*/ 1487487 h 1415"/>
              <a:gd name="T6" fmla="*/ 2008188 w 1523"/>
              <a:gd name="T7" fmla="*/ 1722437 h 1415"/>
              <a:gd name="T8" fmla="*/ 1839913 w 1523"/>
              <a:gd name="T9" fmla="*/ 1874837 h 1415"/>
              <a:gd name="T10" fmla="*/ 1641476 w 1523"/>
              <a:gd name="T11" fmla="*/ 1989137 h 1415"/>
              <a:gd name="T12" fmla="*/ 1436688 w 1523"/>
              <a:gd name="T13" fmla="*/ 2065337 h 1415"/>
              <a:gd name="T14" fmla="*/ 1139825 w 1523"/>
              <a:gd name="T15" fmla="*/ 2089150 h 1415"/>
              <a:gd name="T16" fmla="*/ 879475 w 1523"/>
              <a:gd name="T17" fmla="*/ 2043112 h 1415"/>
              <a:gd name="T18" fmla="*/ 620713 w 1523"/>
              <a:gd name="T19" fmla="*/ 1920875 h 1415"/>
              <a:gd name="T20" fmla="*/ 407988 w 1523"/>
              <a:gd name="T21" fmla="*/ 1738312 h 1415"/>
              <a:gd name="T22" fmla="*/ 293688 w 1523"/>
              <a:gd name="T23" fmla="*/ 1555750 h 1415"/>
              <a:gd name="T24" fmla="*/ 193675 w 1523"/>
              <a:gd name="T25" fmla="*/ 1303337 h 1415"/>
              <a:gd name="T26" fmla="*/ 155575 w 1523"/>
              <a:gd name="T27" fmla="*/ 1044575 h 1415"/>
              <a:gd name="T28" fmla="*/ 179388 w 1523"/>
              <a:gd name="T29" fmla="*/ 801687 h 1415"/>
              <a:gd name="T30" fmla="*/ 269875 w 1523"/>
              <a:gd name="T31" fmla="*/ 549275 h 1415"/>
              <a:gd name="T32" fmla="*/ 400050 w 1523"/>
              <a:gd name="T33" fmla="*/ 366712 h 1415"/>
              <a:gd name="T34" fmla="*/ 620713 w 1523"/>
              <a:gd name="T35" fmla="*/ 184150 h 1415"/>
              <a:gd name="T36" fmla="*/ 917575 w 1523"/>
              <a:gd name="T37" fmla="*/ 39687 h 1415"/>
              <a:gd name="T38" fmla="*/ 1254125 w 1523"/>
              <a:gd name="T39" fmla="*/ 1587 h 1415"/>
              <a:gd name="T40" fmla="*/ 1543050 w 1523"/>
              <a:gd name="T41" fmla="*/ 31750 h 1415"/>
              <a:gd name="T42" fmla="*/ 1825626 w 1523"/>
              <a:gd name="T43" fmla="*/ 130175 h 1415"/>
              <a:gd name="T44" fmla="*/ 2000251 w 1523"/>
              <a:gd name="T45" fmla="*/ 252412 h 1415"/>
              <a:gd name="T46" fmla="*/ 2106613 w 1523"/>
              <a:gd name="T47" fmla="*/ 350837 h 1415"/>
              <a:gd name="T48" fmla="*/ 2206626 w 1523"/>
              <a:gd name="T49" fmla="*/ 473075 h 1415"/>
              <a:gd name="T50" fmla="*/ 2320926 w 1523"/>
              <a:gd name="T51" fmla="*/ 671512 h 1415"/>
              <a:gd name="T52" fmla="*/ 2403476 w 1523"/>
              <a:gd name="T53" fmla="*/ 930275 h 1415"/>
              <a:gd name="T54" fmla="*/ 2411413 w 1523"/>
              <a:gd name="T55" fmla="*/ 1098550 h 1415"/>
              <a:gd name="T56" fmla="*/ 2365376 w 1523"/>
              <a:gd name="T57" fmla="*/ 1417637 h 1415"/>
              <a:gd name="T58" fmla="*/ 2259013 w 1523"/>
              <a:gd name="T59" fmla="*/ 1654175 h 1415"/>
              <a:gd name="T60" fmla="*/ 2122488 w 1523"/>
              <a:gd name="T61" fmla="*/ 1844675 h 1415"/>
              <a:gd name="T62" fmla="*/ 1893888 w 1523"/>
              <a:gd name="T63" fmla="*/ 2043112 h 1415"/>
              <a:gd name="T64" fmla="*/ 1597025 w 1523"/>
              <a:gd name="T65" fmla="*/ 2179637 h 1415"/>
              <a:gd name="T66" fmla="*/ 1268413 w 1523"/>
              <a:gd name="T67" fmla="*/ 2241550 h 1415"/>
              <a:gd name="T68" fmla="*/ 873125 w 1523"/>
              <a:gd name="T69" fmla="*/ 2203450 h 1415"/>
              <a:gd name="T70" fmla="*/ 568325 w 1523"/>
              <a:gd name="T71" fmla="*/ 2073275 h 1415"/>
              <a:gd name="T72" fmla="*/ 339725 w 1523"/>
              <a:gd name="T73" fmla="*/ 1898650 h 1415"/>
              <a:gd name="T74" fmla="*/ 163513 w 1523"/>
              <a:gd name="T75" fmla="*/ 1662112 h 1415"/>
              <a:gd name="T76" fmla="*/ 49213 w 1523"/>
              <a:gd name="T77" fmla="*/ 1379537 h 1415"/>
              <a:gd name="T78" fmla="*/ 3175 w 1523"/>
              <a:gd name="T79" fmla="*/ 1036637 h 1415"/>
              <a:gd name="T80" fmla="*/ 26988 w 1523"/>
              <a:gd name="T81" fmla="*/ 777875 h 1415"/>
              <a:gd name="T82" fmla="*/ 125413 w 1523"/>
              <a:gd name="T83" fmla="*/ 481012 h 1415"/>
              <a:gd name="T84" fmla="*/ 239713 w 1523"/>
              <a:gd name="T85" fmla="*/ 290512 h 1415"/>
              <a:gd name="T86" fmla="*/ 323850 w 1523"/>
              <a:gd name="T87" fmla="*/ 192087 h 141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523"/>
              <a:gd name="T133" fmla="*/ 0 h 1415"/>
              <a:gd name="T134" fmla="*/ 1523 w 1523"/>
              <a:gd name="T135" fmla="*/ 1415 h 141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523" h="1415">
                <a:moveTo>
                  <a:pt x="1409" y="663"/>
                </a:moveTo>
                <a:cubicBezTo>
                  <a:pt x="1406" y="714"/>
                  <a:pt x="1403" y="766"/>
                  <a:pt x="1394" y="812"/>
                </a:cubicBezTo>
                <a:cubicBezTo>
                  <a:pt x="1385" y="858"/>
                  <a:pt x="1377" y="892"/>
                  <a:pt x="1356" y="937"/>
                </a:cubicBezTo>
                <a:cubicBezTo>
                  <a:pt x="1335" y="982"/>
                  <a:pt x="1298" y="1044"/>
                  <a:pt x="1265" y="1085"/>
                </a:cubicBezTo>
                <a:cubicBezTo>
                  <a:pt x="1232" y="1126"/>
                  <a:pt x="1197" y="1153"/>
                  <a:pt x="1159" y="1181"/>
                </a:cubicBezTo>
                <a:cubicBezTo>
                  <a:pt x="1121" y="1209"/>
                  <a:pt x="1076" y="1233"/>
                  <a:pt x="1034" y="1253"/>
                </a:cubicBezTo>
                <a:cubicBezTo>
                  <a:pt x="992" y="1273"/>
                  <a:pt x="958" y="1291"/>
                  <a:pt x="905" y="1301"/>
                </a:cubicBezTo>
                <a:cubicBezTo>
                  <a:pt x="852" y="1311"/>
                  <a:pt x="776" y="1318"/>
                  <a:pt x="718" y="1316"/>
                </a:cubicBezTo>
                <a:cubicBezTo>
                  <a:pt x="660" y="1314"/>
                  <a:pt x="608" y="1305"/>
                  <a:pt x="554" y="1287"/>
                </a:cubicBezTo>
                <a:cubicBezTo>
                  <a:pt x="500" y="1269"/>
                  <a:pt x="440" y="1242"/>
                  <a:pt x="391" y="1210"/>
                </a:cubicBezTo>
                <a:cubicBezTo>
                  <a:pt x="342" y="1178"/>
                  <a:pt x="291" y="1133"/>
                  <a:pt x="257" y="1095"/>
                </a:cubicBezTo>
                <a:cubicBezTo>
                  <a:pt x="223" y="1057"/>
                  <a:pt x="207" y="1026"/>
                  <a:pt x="185" y="980"/>
                </a:cubicBezTo>
                <a:cubicBezTo>
                  <a:pt x="163" y="934"/>
                  <a:pt x="136" y="875"/>
                  <a:pt x="122" y="821"/>
                </a:cubicBezTo>
                <a:cubicBezTo>
                  <a:pt x="108" y="767"/>
                  <a:pt x="100" y="711"/>
                  <a:pt x="98" y="658"/>
                </a:cubicBezTo>
                <a:cubicBezTo>
                  <a:pt x="96" y="605"/>
                  <a:pt x="101" y="557"/>
                  <a:pt x="113" y="505"/>
                </a:cubicBezTo>
                <a:cubicBezTo>
                  <a:pt x="125" y="453"/>
                  <a:pt x="147" y="392"/>
                  <a:pt x="170" y="346"/>
                </a:cubicBezTo>
                <a:cubicBezTo>
                  <a:pt x="193" y="300"/>
                  <a:pt x="215" y="269"/>
                  <a:pt x="252" y="231"/>
                </a:cubicBezTo>
                <a:cubicBezTo>
                  <a:pt x="289" y="193"/>
                  <a:pt x="337" y="150"/>
                  <a:pt x="391" y="116"/>
                </a:cubicBezTo>
                <a:cubicBezTo>
                  <a:pt x="445" y="82"/>
                  <a:pt x="512" y="44"/>
                  <a:pt x="578" y="25"/>
                </a:cubicBezTo>
                <a:cubicBezTo>
                  <a:pt x="644" y="6"/>
                  <a:pt x="724" y="2"/>
                  <a:pt x="790" y="1"/>
                </a:cubicBezTo>
                <a:cubicBezTo>
                  <a:pt x="856" y="0"/>
                  <a:pt x="912" y="7"/>
                  <a:pt x="972" y="20"/>
                </a:cubicBezTo>
                <a:cubicBezTo>
                  <a:pt x="1032" y="33"/>
                  <a:pt x="1102" y="59"/>
                  <a:pt x="1150" y="82"/>
                </a:cubicBezTo>
                <a:cubicBezTo>
                  <a:pt x="1198" y="105"/>
                  <a:pt x="1230" y="136"/>
                  <a:pt x="1260" y="159"/>
                </a:cubicBezTo>
                <a:cubicBezTo>
                  <a:pt x="1290" y="182"/>
                  <a:pt x="1305" y="198"/>
                  <a:pt x="1327" y="221"/>
                </a:cubicBezTo>
                <a:cubicBezTo>
                  <a:pt x="1349" y="244"/>
                  <a:pt x="1368" y="264"/>
                  <a:pt x="1390" y="298"/>
                </a:cubicBezTo>
                <a:cubicBezTo>
                  <a:pt x="1412" y="332"/>
                  <a:pt x="1441" y="375"/>
                  <a:pt x="1462" y="423"/>
                </a:cubicBezTo>
                <a:cubicBezTo>
                  <a:pt x="1483" y="471"/>
                  <a:pt x="1505" y="541"/>
                  <a:pt x="1514" y="586"/>
                </a:cubicBezTo>
                <a:cubicBezTo>
                  <a:pt x="1523" y="631"/>
                  <a:pt x="1523" y="641"/>
                  <a:pt x="1519" y="692"/>
                </a:cubicBezTo>
                <a:cubicBezTo>
                  <a:pt x="1515" y="743"/>
                  <a:pt x="1506" y="835"/>
                  <a:pt x="1490" y="893"/>
                </a:cubicBezTo>
                <a:cubicBezTo>
                  <a:pt x="1474" y="951"/>
                  <a:pt x="1448" y="997"/>
                  <a:pt x="1423" y="1042"/>
                </a:cubicBezTo>
                <a:cubicBezTo>
                  <a:pt x="1398" y="1087"/>
                  <a:pt x="1375" y="1121"/>
                  <a:pt x="1337" y="1162"/>
                </a:cubicBezTo>
                <a:cubicBezTo>
                  <a:pt x="1299" y="1203"/>
                  <a:pt x="1248" y="1252"/>
                  <a:pt x="1193" y="1287"/>
                </a:cubicBezTo>
                <a:cubicBezTo>
                  <a:pt x="1138" y="1322"/>
                  <a:pt x="1072" y="1352"/>
                  <a:pt x="1006" y="1373"/>
                </a:cubicBezTo>
                <a:cubicBezTo>
                  <a:pt x="940" y="1394"/>
                  <a:pt x="875" y="1409"/>
                  <a:pt x="799" y="1412"/>
                </a:cubicBezTo>
                <a:cubicBezTo>
                  <a:pt x="723" y="1415"/>
                  <a:pt x="623" y="1406"/>
                  <a:pt x="550" y="1388"/>
                </a:cubicBezTo>
                <a:cubicBezTo>
                  <a:pt x="477" y="1370"/>
                  <a:pt x="414" y="1338"/>
                  <a:pt x="358" y="1306"/>
                </a:cubicBezTo>
                <a:cubicBezTo>
                  <a:pt x="302" y="1274"/>
                  <a:pt x="256" y="1239"/>
                  <a:pt x="214" y="1196"/>
                </a:cubicBezTo>
                <a:cubicBezTo>
                  <a:pt x="172" y="1153"/>
                  <a:pt x="133" y="1101"/>
                  <a:pt x="103" y="1047"/>
                </a:cubicBezTo>
                <a:cubicBezTo>
                  <a:pt x="73" y="993"/>
                  <a:pt x="48" y="934"/>
                  <a:pt x="31" y="869"/>
                </a:cubicBezTo>
                <a:cubicBezTo>
                  <a:pt x="14" y="804"/>
                  <a:pt x="4" y="716"/>
                  <a:pt x="2" y="653"/>
                </a:cubicBezTo>
                <a:cubicBezTo>
                  <a:pt x="0" y="590"/>
                  <a:pt x="4" y="548"/>
                  <a:pt x="17" y="490"/>
                </a:cubicBezTo>
                <a:cubicBezTo>
                  <a:pt x="30" y="432"/>
                  <a:pt x="57" y="354"/>
                  <a:pt x="79" y="303"/>
                </a:cubicBezTo>
                <a:cubicBezTo>
                  <a:pt x="101" y="252"/>
                  <a:pt x="130" y="213"/>
                  <a:pt x="151" y="183"/>
                </a:cubicBezTo>
                <a:cubicBezTo>
                  <a:pt x="172" y="153"/>
                  <a:pt x="193" y="134"/>
                  <a:pt x="204" y="121"/>
                </a:cubicBezTo>
              </a:path>
            </a:pathLst>
          </a:custGeom>
          <a:noFill/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146" name="Object 26">
            <a:extLst>
              <a:ext uri="{FF2B5EF4-FFF2-40B4-BE49-F238E27FC236}">
                <a16:creationId xmlns:a16="http://schemas.microsoft.com/office/drawing/2014/main" id="{405A0F1A-4B58-4DF0-B418-8556FD1D37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2439" y="2508251"/>
          <a:ext cx="700087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19040" imgH="393480" progId="Equation.3">
                  <p:embed/>
                </p:oleObj>
              </mc:Choice>
              <mc:Fallback>
                <p:oleObj name="Equation" r:id="rId7" imgW="41904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2439" y="2508251"/>
                        <a:ext cx="700087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-0.00017 0.0081 -0.00017 0.0162 -0.00087 0.02431 C -0.00156 0.03241 -0.00312 0.04097 -0.00417 0.04884 C -0.00521 0.05671 -0.00556 0.06157 -0.00747 0.07106 C -0.00937 0.08056 -0.01233 0.09514 -0.0158 0.10556 C -0.01927 0.11597 -0.02448 0.12477 -0.0283 0.13333 C -0.03212 0.1419 -0.03368 0.14815 -0.03837 0.15648 C -0.04306 0.16481 -0.05087 0.17569 -0.0566 0.18333 C -0.06233 0.19097 -0.06719 0.1956 -0.07257 0.20208 C -0.07795 0.20856 -0.08229 0.21597 -0.08924 0.22222 C -0.09618 0.22847 -0.10556 0.23449 -0.11424 0.23981 C -0.12292 0.24514 -0.13316 0.25069 -0.14167 0.2544 C -0.15017 0.2581 -0.15625 0.26019 -0.16493 0.26204 C -0.17361 0.26389 -0.18472 0.26505 -0.1934 0.26551 C -0.20208 0.26597 -0.20816 0.26551 -0.21667 0.26435 C -0.22517 0.26319 -0.23594 0.26111 -0.2441 0.2588 C -0.25226 0.25648 -0.25972 0.25255 -0.2658 0.25 C -0.27187 0.24745 -0.27622 0.24583 -0.2809 0.24329 C -0.28559 0.24074 -0.28924 0.23819 -0.2941 0.23426 C -0.29896 0.23032 -0.30503 0.22431 -0.31007 0.21991 C -0.3151 0.21551 -0.31944 0.21273 -0.32413 0.20764 C -0.32882 0.20255 -0.33385 0.19491 -0.33837 0.18981 C -0.34288 0.18472 -0.34653 0.1831 -0.35087 0.17662 C -0.35521 0.17014 -0.36059 0.15787 -0.36424 0.15093 C -0.36788 0.14398 -0.37049 0.1412 -0.37326 0.13426 C -0.37604 0.12731 -0.37795 0.11875 -0.3809 0.10995 C -0.38385 0.10116 -0.38802 0.09167 -0.3908 0.08102 C -0.39358 0.07037 -0.39618 0.05694 -0.39757 0.04653 C -0.39896 0.03611 -0.39878 0.02801 -0.39913 0.01875 C -0.39948 0.00949 -0.40035 -0.00023 -0.4 -0.00903 C -0.39965 -0.01782 -0.39861 -0.02523 -0.39757 -0.03449 C -0.39653 -0.04375 -0.39531 -0.05347 -0.3934 -0.06458 C -0.39149 -0.07569 -0.38889 -0.09028 -0.38576 -0.10116 C -0.38264 -0.11204 -0.37778 -0.1213 -0.37413 -0.13009 C -0.37049 -0.13889 -0.36806 -0.14699 -0.36424 -0.15463 C -0.36042 -0.16227 -0.35556 -0.16852 -0.35087 -0.17569 C -0.34618 -0.18287 -0.34097 -0.19097 -0.33576 -0.19792 C -0.33056 -0.20486 -0.32587 -0.21181 -0.31997 -0.21782 C -0.31406 -0.22384 -0.30573 -0.23009 -0.3 -0.23449 C -0.29427 -0.23889 -0.29028 -0.2412 -0.28507 -0.24444 C -0.27986 -0.24769 -0.27622 -0.25023 -0.2691 -0.25347 C -0.26198 -0.25671 -0.25069 -0.26088 -0.24253 -0.26343 C -0.23437 -0.26597 -0.2283 -0.26782 -0.21997 -0.26898 C -0.21163 -0.27014 -0.20156 -0.27083 -0.19253 -0.26991 C -0.18351 -0.26898 -0.17465 -0.26551 -0.1658 -0.26343 C -0.15694 -0.26134 -0.14792 -0.26019 -0.13924 -0.25671 C -0.13056 -0.25324 -0.12153 -0.24722 -0.11424 -0.24236 C -0.10694 -0.2375 -0.10174 -0.23287 -0.09583 -0.22778 C -0.08993 -0.22269 -0.08455 -0.21806 -0.0783 -0.21111 C -0.07205 -0.20417 -0.06476 -0.19606 -0.05833 -0.18681 C -0.05191 -0.17755 -0.04444 -0.16458 -0.03924 -0.15556 C -0.03403 -0.14653 -0.03125 -0.14282 -0.02743 -0.13241 C -0.02361 -0.12199 -0.0191 -0.10532 -0.0158 -0.09352 C -0.0125 -0.08171 -0.00937 -0.07292 -0.00747 -0.06111 C -0.00556 -0.04931 -0.00434 -0.03796 -0.00417 -0.02222 C -0.00399 -0.00648 -0.00469 0.01505 -0.0066 0.03333 C -0.00851 0.05162 -0.01146 0.07106 -0.0158 0.08773 C -0.02014 0.1044 -0.02622 0.11921 -0.03247 0.13333 C -0.03872 0.14745 -0.0467 0.16181 -0.0533 0.17222 C -0.0599 0.18264 -0.06649 0.18958 -0.07257 0.19653 C -0.07865 0.20347 -0.08333 0.20833 -0.08993 0.21435 C -0.09653 0.22037 -0.10417 0.22708 -0.11163 0.23218 C -0.1191 0.23727 -0.12569 0.2412 -0.13507 0.24537 C -0.14444 0.24954 -0.15486 0.25532 -0.16753 0.25764 C -0.18021 0.25995 -0.19792 0.26088 -0.21163 0.25995 C -0.22535 0.25903 -0.23819 0.25602 -0.25 0.25208 C -0.26181 0.24815 -0.27205 0.24352 -0.28247 0.23657 C -0.29288 0.22963 -0.30365 0.21944 -0.3125 0.21111 C -0.32135 0.20278 -0.32847 0.1956 -0.33576 0.18657 C -0.34306 0.17755 -0.34931 0.16852 -0.3559 0.15648 C -0.3625 0.14444 -0.37066 0.12778 -0.37587 0.11435 C -0.38108 0.10093 -0.38472 0.08773 -0.3875 0.07546 C -0.39028 0.06319 -0.39132 0.04977 -0.39253 0.04097 C -0.39375 0.03218 -0.39462 0.03218 -0.39497 0.02315 C -0.39531 0.01412 -0.39514 -0.00255 -0.39497 -0.01343 C -0.39479 -0.02431 -0.39427 -0.03426 -0.3934 -0.04236 C -0.39253 -0.05046 -0.39097 -0.05556 -0.38993 -0.06227 C -0.38889 -0.06898 -0.38837 -0.07523 -0.38663 -0.08241 C -0.3849 -0.08958 -0.38142 -0.09884 -0.37917 -0.10556 C -0.37691 -0.11227 -0.37569 -0.1162 -0.37326 -0.12222 C -0.37083 -0.12824 -0.36788 -0.13472 -0.36493 -0.1412 C -0.36198 -0.14769 -0.35903 -0.15556 -0.3559 -0.16111 C -0.35278 -0.16667 -0.34861 -0.17037 -0.34583 -0.17454 C -0.34306 -0.1787 -0.34115 -0.18218 -0.33924 -0.18565 " pathEditMode="relative" rAng="0" ptsTypes="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17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>
            <a:extLst>
              <a:ext uri="{FF2B5EF4-FFF2-40B4-BE49-F238E27FC236}">
                <a16:creationId xmlns:a16="http://schemas.microsoft.com/office/drawing/2014/main" id="{6FEC5464-8A2F-48E2-A753-21938F6E0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4464" y="1363664"/>
            <a:ext cx="7127875" cy="4103687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C4E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AutoShape 3">
            <a:extLst>
              <a:ext uri="{FF2B5EF4-FFF2-40B4-BE49-F238E27FC236}">
                <a16:creationId xmlns:a16="http://schemas.microsoft.com/office/drawing/2014/main" id="{EAC4396D-3C69-46CC-9350-167A098F0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26" y="1200150"/>
            <a:ext cx="7127875" cy="41036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FC4E3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FA62CE26-6D88-43FD-9E03-74654AAE0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0676" y="1331913"/>
            <a:ext cx="6500813" cy="192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altLang="en-US" sz="2800" b="1">
                <a:solidFill>
                  <a:srgbClr val="FC4E32"/>
                </a:solidFill>
                <a:latin typeface="Arial" charset="0"/>
                <a:ea typeface="Arial" charset="0"/>
                <a:cs typeface="Arial" charset="0"/>
              </a:rPr>
              <a:t>Caution 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altLang="en-US" sz="2800" b="1" i="1">
                <a:latin typeface="Arial" charset="0"/>
                <a:ea typeface="Arial" charset="0"/>
                <a:cs typeface="Arial" charset="0"/>
              </a:rPr>
              <a:t>A common error in trigonometry is using a calculator in degree mode when radian mode should be used.</a:t>
            </a:r>
          </a:p>
        </p:txBody>
      </p:sp>
      <p:sp>
        <p:nvSpPr>
          <p:cNvPr id="588806" name="Text Box 6">
            <a:extLst>
              <a:ext uri="{FF2B5EF4-FFF2-40B4-BE49-F238E27FC236}">
                <a16:creationId xmlns:a16="http://schemas.microsoft.com/office/drawing/2014/main" id="{ED3BEAAF-EBC6-4166-85F0-9347737D6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0676" y="3424239"/>
            <a:ext cx="65008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  <a:defRPr/>
            </a:pPr>
            <a:r>
              <a:rPr lang="en-US" altLang="en-US" sz="2800" b="1" i="1">
                <a:latin typeface="Arial" charset="0"/>
                <a:ea typeface="Arial" charset="0"/>
                <a:cs typeface="Arial" charset="0"/>
              </a:rPr>
              <a:t>Remember, if you are finding a circular function value of a real number, the calculator must be in radian mode.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9" descr="j0233966">
            <a:extLst>
              <a:ext uri="{FF2B5EF4-FFF2-40B4-BE49-F238E27FC236}">
                <a16:creationId xmlns:a16="http://schemas.microsoft.com/office/drawing/2014/main" id="{476100EE-FDAD-44BA-A1F9-50B8B341E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450" y="1090614"/>
            <a:ext cx="6584950" cy="536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 Box 11">
            <a:extLst>
              <a:ext uri="{FF2B5EF4-FFF2-40B4-BE49-F238E27FC236}">
                <a16:creationId xmlns:a16="http://schemas.microsoft.com/office/drawing/2014/main" id="{115D5A73-6CC9-4510-B4A1-52572A444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900" y="495300"/>
            <a:ext cx="6286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Trigonometric Ratios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AutoShape 4">
            <a:extLst>
              <a:ext uri="{FF2B5EF4-FFF2-40B4-BE49-F238E27FC236}">
                <a16:creationId xmlns:a16="http://schemas.microsoft.com/office/drawing/2014/main" id="{8F62A9B4-D520-4826-8469-ABA8C0A0047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724275" y="876300"/>
            <a:ext cx="4743450" cy="25527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93BF2D9-7554-4194-95B1-BB6F8D328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933701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i="1">
                <a:cs typeface="Arial" panose="020B0604020202020204" pitchFamily="34" charset="0"/>
              </a:rPr>
              <a:t>θ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3AF7DE4-E545-44CF-B4BE-457C8C650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800351"/>
            <a:ext cx="230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Reference Angle</a:t>
            </a: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DFAD4B01-EAE2-457C-B864-EADD6A5A1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3581401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Adjacent Leg</a:t>
            </a:r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2801C38D-B0E4-485E-8C5D-667CA5941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9150" y="1524001"/>
            <a:ext cx="1771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Hypotenuse</a:t>
            </a:r>
          </a:p>
        </p:txBody>
      </p:sp>
      <p:sp>
        <p:nvSpPr>
          <p:cNvPr id="9226" name="Rectangle 9">
            <a:extLst>
              <a:ext uri="{FF2B5EF4-FFF2-40B4-BE49-F238E27FC236}">
                <a16:creationId xmlns:a16="http://schemas.microsoft.com/office/drawing/2014/main" id="{00ACD353-814F-457E-B86E-D8D3A72D8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0550" y="3162300"/>
            <a:ext cx="247650" cy="247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3B3183BF-1A90-43D2-8F7D-13819FF0A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0" y="1866901"/>
            <a:ext cx="1847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Opposite Leg</a:t>
            </a:r>
          </a:p>
        </p:txBody>
      </p:sp>
      <p:graphicFrame>
        <p:nvGraphicFramePr>
          <p:cNvPr id="18443" name="Object 11">
            <a:extLst>
              <a:ext uri="{FF2B5EF4-FFF2-40B4-BE49-F238E27FC236}">
                <a16:creationId xmlns:a16="http://schemas.microsoft.com/office/drawing/2014/main" id="{E9E50BA9-CBAD-4882-8A7E-A2690894C2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4210051"/>
          <a:ext cx="306546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47560" imgH="419040" progId="Equation.3">
                  <p:embed/>
                </p:oleObj>
              </mc:Choice>
              <mc:Fallback>
                <p:oleObj name="Equation" r:id="rId3" imgW="1447560" imgH="419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4210051"/>
                        <a:ext cx="3065463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12">
            <a:extLst>
              <a:ext uri="{FF2B5EF4-FFF2-40B4-BE49-F238E27FC236}">
                <a16:creationId xmlns:a16="http://schemas.microsoft.com/office/drawing/2014/main" id="{E4CB3EEE-BF6E-4060-9666-76D4D97ACB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47900" y="5295900"/>
          <a:ext cx="32639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85720" imgH="419040" progId="Equation.3">
                  <p:embed/>
                </p:oleObj>
              </mc:Choice>
              <mc:Fallback>
                <p:oleObj name="Equation" r:id="rId5" imgW="1485720" imgH="419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5295900"/>
                        <a:ext cx="3263900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5" name="Object 13">
            <a:extLst>
              <a:ext uri="{FF2B5EF4-FFF2-40B4-BE49-F238E27FC236}">
                <a16:creationId xmlns:a16="http://schemas.microsoft.com/office/drawing/2014/main" id="{B6DD0343-AFEF-418A-8133-A52682EAA9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4184651"/>
          <a:ext cx="31559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85720" imgH="431640" progId="Equation.3">
                  <p:embed/>
                </p:oleObj>
              </mc:Choice>
              <mc:Fallback>
                <p:oleObj name="Equation" r:id="rId7" imgW="148572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184651"/>
                        <a:ext cx="315595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Text Box 14">
            <a:extLst>
              <a:ext uri="{FF2B5EF4-FFF2-40B4-BE49-F238E27FC236}">
                <a16:creationId xmlns:a16="http://schemas.microsoft.com/office/drawing/2014/main" id="{EAF4AE0C-2D88-4F79-8E1A-B5A36D2A9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32385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33CC"/>
                </a:solidFill>
              </a:rPr>
              <a:t>Basic ratio definitions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3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3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3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3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3" presetClass="emph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23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9" presetID="23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23" presetClass="emph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3" presetClass="emph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23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23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  <p:bldP spid="18439" grpId="0"/>
      <p:bldP spid="18439" grpId="1"/>
      <p:bldP spid="18439" grpId="2"/>
      <p:bldP spid="18439" grpId="3"/>
      <p:bldP spid="18439" grpId="4"/>
      <p:bldP spid="18440" grpId="0"/>
      <p:bldP spid="18440" grpId="1"/>
      <p:bldP spid="18440" grpId="2"/>
      <p:bldP spid="18440" grpId="3"/>
      <p:bldP spid="18440" grpId="4"/>
      <p:bldP spid="18442" grpId="0"/>
      <p:bldP spid="18442" grpId="1"/>
      <p:bldP spid="18442" grpId="2"/>
      <p:bldP spid="18442" grpId="3"/>
      <p:bldP spid="18442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Oval 2">
            <a:extLst>
              <a:ext uri="{FF2B5EF4-FFF2-40B4-BE49-F238E27FC236}">
                <a16:creationId xmlns:a16="http://schemas.microsoft.com/office/drawing/2014/main" id="{6BCC7B35-9949-4E0B-A63A-9C1949F00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Line 4">
            <a:extLst>
              <a:ext uri="{FF2B5EF4-FFF2-40B4-BE49-F238E27FC236}">
                <a16:creationId xmlns:a16="http://schemas.microsoft.com/office/drawing/2014/main" id="{11BA7128-C89A-49D9-BB95-46981EC87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5">
            <a:extLst>
              <a:ext uri="{FF2B5EF4-FFF2-40B4-BE49-F238E27FC236}">
                <a16:creationId xmlns:a16="http://schemas.microsoft.com/office/drawing/2014/main" id="{3ABDBEE7-FDF8-4C1C-921F-258A18223A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AutoShape 9">
            <a:extLst>
              <a:ext uri="{FF2B5EF4-FFF2-40B4-BE49-F238E27FC236}">
                <a16:creationId xmlns:a16="http://schemas.microsoft.com/office/drawing/2014/main" id="{49226D8D-A9F4-4841-8960-5460FFCE58B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096000" y="25146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42" name="Object 20">
            <a:extLst>
              <a:ext uri="{FF2B5EF4-FFF2-40B4-BE49-F238E27FC236}">
                <a16:creationId xmlns:a16="http://schemas.microsoft.com/office/drawing/2014/main" id="{A1FFD056-2AC2-454B-992A-454A2A529D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8214" y="3271839"/>
          <a:ext cx="5111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0120" imgH="203040" progId="Equation.3">
                  <p:embed/>
                </p:oleObj>
              </mc:Choice>
              <mc:Fallback>
                <p:oleObj name="Equation" r:id="rId3" imgW="33012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8214" y="3271839"/>
                        <a:ext cx="5111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21">
            <a:extLst>
              <a:ext uri="{FF2B5EF4-FFF2-40B4-BE49-F238E27FC236}">
                <a16:creationId xmlns:a16="http://schemas.microsoft.com/office/drawing/2014/main" id="{39CEF5A3-104A-4611-BB1C-0CCEEEFEDA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4863" y="330517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139680" progId="Equation.3">
                  <p:embed/>
                </p:oleObj>
              </mc:Choice>
              <mc:Fallback>
                <p:oleObj name="Equation" r:id="rId5" imgW="139680" imgH="1396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330517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0" name="Object 34">
            <a:extLst>
              <a:ext uri="{FF2B5EF4-FFF2-40B4-BE49-F238E27FC236}">
                <a16:creationId xmlns:a16="http://schemas.microsoft.com/office/drawing/2014/main" id="{46268541-B00C-41FD-BF20-0A4679294F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34150" y="3154364"/>
          <a:ext cx="1984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177480" progId="Equation.3">
                  <p:embed/>
                </p:oleObj>
              </mc:Choice>
              <mc:Fallback>
                <p:oleObj name="Equation" r:id="rId7" imgW="126720" imgH="177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3154364"/>
                        <a:ext cx="198438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Text Box 37">
            <a:extLst>
              <a:ext uri="{FF2B5EF4-FFF2-40B4-BE49-F238E27FC236}">
                <a16:creationId xmlns:a16="http://schemas.microsoft.com/office/drawing/2014/main" id="{277F06FB-1578-48ED-810C-D8C534D14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04801"/>
            <a:ext cx="3505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Circle Trigonometry Definitions</a:t>
            </a:r>
          </a:p>
        </p:txBody>
      </p:sp>
      <p:sp>
        <p:nvSpPr>
          <p:cNvPr id="14376" name="AutoShape 40">
            <a:extLst>
              <a:ext uri="{FF2B5EF4-FFF2-40B4-BE49-F238E27FC236}">
                <a16:creationId xmlns:a16="http://schemas.microsoft.com/office/drawing/2014/main" id="{D1FE5B80-1CA5-4A0A-BCE3-BB13A45A8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5400" y="2476500"/>
            <a:ext cx="88900" cy="889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77" name="Text Box 41">
            <a:extLst>
              <a:ext uri="{FF2B5EF4-FFF2-40B4-BE49-F238E27FC236}">
                <a16:creationId xmlns:a16="http://schemas.microsoft.com/office/drawing/2014/main" id="{D2DEA506-7F85-4C55-9F5E-466EAD6AD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400" y="2247901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(x, y)</a:t>
            </a:r>
          </a:p>
        </p:txBody>
      </p:sp>
      <p:sp>
        <p:nvSpPr>
          <p:cNvPr id="14378" name="Text Box 42">
            <a:extLst>
              <a:ext uri="{FF2B5EF4-FFF2-40B4-BE49-F238E27FC236}">
                <a16:creationId xmlns:a16="http://schemas.microsoft.com/office/drawing/2014/main" id="{01BBEB7E-6240-4AD3-A679-0DE30251EEB8}"/>
              </a:ext>
            </a:extLst>
          </p:cNvPr>
          <p:cNvSpPr txBox="1">
            <a:spLocks noChangeArrowheads="1"/>
          </p:cNvSpPr>
          <p:nvPr/>
        </p:nvSpPr>
        <p:spPr bwMode="auto">
          <a:xfrm rot="19800000">
            <a:off x="6330950" y="2513013"/>
            <a:ext cx="1136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Radius = </a:t>
            </a:r>
            <a:r>
              <a:rPr lang="en-US" altLang="en-US" sz="1600">
                <a:solidFill>
                  <a:srgbClr val="CC00CC"/>
                </a:solidFill>
              </a:rPr>
              <a:t>r</a:t>
            </a:r>
          </a:p>
        </p:txBody>
      </p:sp>
      <p:sp>
        <p:nvSpPr>
          <p:cNvPr id="14379" name="Text Box 43">
            <a:extLst>
              <a:ext uri="{FF2B5EF4-FFF2-40B4-BE49-F238E27FC236}">
                <a16:creationId xmlns:a16="http://schemas.microsoft.com/office/drawing/2014/main" id="{1CF86A1F-7AD6-4A6D-8971-66222C264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581400"/>
            <a:ext cx="1790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Adjacent Leg = </a:t>
            </a:r>
            <a:r>
              <a:rPr lang="en-US" altLang="en-US" sz="16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4380" name="Text Box 44">
            <a:extLst>
              <a:ext uri="{FF2B5EF4-FFF2-40B4-BE49-F238E27FC236}">
                <a16:creationId xmlns:a16="http://schemas.microsoft.com/office/drawing/2014/main" id="{718649F6-7698-49F4-8D50-2D9527809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0800" y="2819400"/>
            <a:ext cx="195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Opposite Leg = </a:t>
            </a:r>
            <a:r>
              <a:rPr lang="en-US" altLang="en-US" sz="16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4381" name="Arc 45">
            <a:extLst>
              <a:ext uri="{FF2B5EF4-FFF2-40B4-BE49-F238E27FC236}">
                <a16:creationId xmlns:a16="http://schemas.microsoft.com/office/drawing/2014/main" id="{371656CF-D73D-4169-BE2F-0A98A83D654A}"/>
              </a:ext>
            </a:extLst>
          </p:cNvPr>
          <p:cNvSpPr>
            <a:spLocks/>
          </p:cNvSpPr>
          <p:nvPr/>
        </p:nvSpPr>
        <p:spPr bwMode="auto">
          <a:xfrm>
            <a:off x="6096000" y="2970214"/>
            <a:ext cx="914400" cy="458787"/>
          </a:xfrm>
          <a:custGeom>
            <a:avLst/>
            <a:gdLst>
              <a:gd name="T0" fmla="*/ 33482024 w 21600"/>
              <a:gd name="T1" fmla="*/ 0 h 10841"/>
              <a:gd name="T2" fmla="*/ 38709597 w 21600"/>
              <a:gd name="T3" fmla="*/ 19415690 h 10841"/>
              <a:gd name="T4" fmla="*/ 0 w 21600"/>
              <a:gd name="T5" fmla="*/ 19415690 h 10841"/>
              <a:gd name="T6" fmla="*/ 0 60000 65536"/>
              <a:gd name="T7" fmla="*/ 0 60000 65536"/>
              <a:gd name="T8" fmla="*/ 0 60000 65536"/>
              <a:gd name="T9" fmla="*/ 0 w 21600"/>
              <a:gd name="T10" fmla="*/ 0 h 10841"/>
              <a:gd name="T11" fmla="*/ 21600 w 21600"/>
              <a:gd name="T12" fmla="*/ 10841 h 108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841" fill="none" extrusionOk="0">
                <a:moveTo>
                  <a:pt x="18682" y="0"/>
                </a:moveTo>
                <a:cubicBezTo>
                  <a:pt x="20593" y="3293"/>
                  <a:pt x="21600" y="7033"/>
                  <a:pt x="21600" y="10841"/>
                </a:cubicBezTo>
              </a:path>
              <a:path w="21600" h="10841" stroke="0" extrusionOk="0">
                <a:moveTo>
                  <a:pt x="18682" y="0"/>
                </a:moveTo>
                <a:cubicBezTo>
                  <a:pt x="20593" y="3293"/>
                  <a:pt x="21600" y="7033"/>
                  <a:pt x="21600" y="10841"/>
                </a:cubicBezTo>
                <a:lnTo>
                  <a:pt x="0" y="1084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82" name="Object 46">
            <a:extLst>
              <a:ext uri="{FF2B5EF4-FFF2-40B4-BE49-F238E27FC236}">
                <a16:creationId xmlns:a16="http://schemas.microsoft.com/office/drawing/2014/main" id="{CE66F38E-4BE1-4F06-B588-1B9837BA74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64500" y="3727450"/>
          <a:ext cx="12446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96880" imgH="393480" progId="Equation.3">
                  <p:embed/>
                </p:oleObj>
              </mc:Choice>
              <mc:Fallback>
                <p:oleObj name="Equation" r:id="rId9" imgW="596880" imgH="39348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0" y="3727450"/>
                        <a:ext cx="1244600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3" name="Object 47">
            <a:extLst>
              <a:ext uri="{FF2B5EF4-FFF2-40B4-BE49-F238E27FC236}">
                <a16:creationId xmlns:a16="http://schemas.microsoft.com/office/drawing/2014/main" id="{9D10996F-3954-4312-8493-2CE8292EE9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53388" y="4643439"/>
          <a:ext cx="127000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09480" imgH="393480" progId="Equation.3">
                  <p:embed/>
                </p:oleObj>
              </mc:Choice>
              <mc:Fallback>
                <p:oleObj name="Equation" r:id="rId11" imgW="609480" imgH="39348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3388" y="4643439"/>
                        <a:ext cx="127000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4" name="Object 48">
            <a:extLst>
              <a:ext uri="{FF2B5EF4-FFF2-40B4-BE49-F238E27FC236}">
                <a16:creationId xmlns:a16="http://schemas.microsoft.com/office/drawing/2014/main" id="{6D6B4EAF-C542-40A8-8958-3D81E50828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34338" y="5614989"/>
          <a:ext cx="127000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09480" imgH="393480" progId="Equation.3">
                  <p:embed/>
                </p:oleObj>
              </mc:Choice>
              <mc:Fallback>
                <p:oleObj name="Equation" r:id="rId13" imgW="609480" imgH="39348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4338" y="5614989"/>
                        <a:ext cx="127000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9" name="Text Box 49">
            <a:extLst>
              <a:ext uri="{FF2B5EF4-FFF2-40B4-BE49-F238E27FC236}">
                <a16:creationId xmlns:a16="http://schemas.microsoft.com/office/drawing/2014/main" id="{46355515-0DCA-4F82-9FF8-45530ABFC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6194426"/>
            <a:ext cx="287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5" action="ppaction://hlinksldjump"/>
              </a:rPr>
              <a:t>reciprocal functions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nimBg="1"/>
      <p:bldP spid="14376" grpId="0" animBg="1"/>
      <p:bldP spid="14377" grpId="0"/>
      <p:bldP spid="14378" grpId="0"/>
      <p:bldP spid="14379" grpId="0"/>
      <p:bldP spid="143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Oval 2">
            <a:extLst>
              <a:ext uri="{FF2B5EF4-FFF2-40B4-BE49-F238E27FC236}">
                <a16:creationId xmlns:a16="http://schemas.microsoft.com/office/drawing/2014/main" id="{0AEBBC9C-CE9B-47D0-A7E6-A604942CF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3657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3" name="Line 3">
            <a:extLst>
              <a:ext uri="{FF2B5EF4-FFF2-40B4-BE49-F238E27FC236}">
                <a16:creationId xmlns:a16="http://schemas.microsoft.com/office/drawing/2014/main" id="{DCDD42DE-913E-4D97-A89E-3C9D75688F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066800"/>
            <a:ext cx="0" cy="472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4">
            <a:extLst>
              <a:ext uri="{FF2B5EF4-FFF2-40B4-BE49-F238E27FC236}">
                <a16:creationId xmlns:a16="http://schemas.microsoft.com/office/drawing/2014/main" id="{76643CF7-A443-4EBC-A7AB-2953FF13E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4290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AutoShape 5">
            <a:extLst>
              <a:ext uri="{FF2B5EF4-FFF2-40B4-BE49-F238E27FC236}">
                <a16:creationId xmlns:a16="http://schemas.microsoft.com/office/drawing/2014/main" id="{5E7423EA-43B3-414B-8FCB-E08E2C63B77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096000" y="2514600"/>
            <a:ext cx="1600200" cy="914400"/>
          </a:xfrm>
          <a:prstGeom prst="rtTriangle">
            <a:avLst/>
          </a:prstGeom>
          <a:solidFill>
            <a:srgbClr val="0033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1266" name="Object 6">
            <a:extLst>
              <a:ext uri="{FF2B5EF4-FFF2-40B4-BE49-F238E27FC236}">
                <a16:creationId xmlns:a16="http://schemas.microsoft.com/office/drawing/2014/main" id="{96506005-951E-4792-A602-93E41C8F6F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58214" y="3271839"/>
          <a:ext cx="5111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0120" imgH="203040" progId="Equation.3">
                  <p:embed/>
                </p:oleObj>
              </mc:Choice>
              <mc:Fallback>
                <p:oleObj name="Equation" r:id="rId3" imgW="33012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8214" y="3271839"/>
                        <a:ext cx="511175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7">
            <a:extLst>
              <a:ext uri="{FF2B5EF4-FFF2-40B4-BE49-F238E27FC236}">
                <a16:creationId xmlns:a16="http://schemas.microsoft.com/office/drawing/2014/main" id="{76EA5C83-E871-456F-B84E-683CF08CF8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4863" y="3305175"/>
          <a:ext cx="215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139680" progId="Equation.3">
                  <p:embed/>
                </p:oleObj>
              </mc:Choice>
              <mc:Fallback>
                <p:oleObj name="Equation" r:id="rId5" imgW="139680" imgH="139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3305175"/>
                        <a:ext cx="2159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8">
            <a:extLst>
              <a:ext uri="{FF2B5EF4-FFF2-40B4-BE49-F238E27FC236}">
                <a16:creationId xmlns:a16="http://schemas.microsoft.com/office/drawing/2014/main" id="{2E23FEE8-7540-4382-8031-45A93AAD35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34150" y="3154364"/>
          <a:ext cx="198438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177480" progId="Equation.3">
                  <p:embed/>
                </p:oleObj>
              </mc:Choice>
              <mc:Fallback>
                <p:oleObj name="Equation" r:id="rId7" imgW="126720" imgH="177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3154364"/>
                        <a:ext cx="198438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Text Box 9">
            <a:extLst>
              <a:ext uri="{FF2B5EF4-FFF2-40B4-BE49-F238E27FC236}">
                <a16:creationId xmlns:a16="http://schemas.microsoft.com/office/drawing/2014/main" id="{3902CDB6-80A8-4223-9630-FDB21D8FC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04801"/>
            <a:ext cx="3505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Unit</a:t>
            </a:r>
            <a:r>
              <a:rPr lang="en-US" altLang="en-US"/>
              <a:t> - Circle Trigonometry Definitions</a:t>
            </a:r>
          </a:p>
        </p:txBody>
      </p:sp>
      <p:sp>
        <p:nvSpPr>
          <p:cNvPr id="20490" name="AutoShape 10">
            <a:extLst>
              <a:ext uri="{FF2B5EF4-FFF2-40B4-BE49-F238E27FC236}">
                <a16:creationId xmlns:a16="http://schemas.microsoft.com/office/drawing/2014/main" id="{EB98E9EE-39DB-4E73-AD70-70BDB1B6B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5400" y="2476500"/>
            <a:ext cx="88900" cy="889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A953B3E2-966D-4991-BCB9-2CFAA9D74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400" y="2247901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(x, y)</a:t>
            </a:r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id="{CCD0A8E2-45CB-4ABA-9FA7-3D885CB75A61}"/>
              </a:ext>
            </a:extLst>
          </p:cNvPr>
          <p:cNvSpPr txBox="1">
            <a:spLocks noChangeArrowheads="1"/>
          </p:cNvSpPr>
          <p:nvPr/>
        </p:nvSpPr>
        <p:spPr bwMode="auto">
          <a:xfrm rot="19800000">
            <a:off x="6054726" y="2586038"/>
            <a:ext cx="1431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Radius = </a:t>
            </a:r>
            <a:r>
              <a:rPr lang="en-US" altLang="en-US" sz="1600">
                <a:solidFill>
                  <a:srgbClr val="CC00CC"/>
                </a:solidFill>
              </a:rPr>
              <a:t>1</a:t>
            </a:r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28B78B22-8D0C-4F75-84D4-17CF9EB97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429000"/>
            <a:ext cx="1790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Adjacent Leg = </a:t>
            </a:r>
            <a:r>
              <a:rPr lang="en-US" altLang="en-US" sz="16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E1518915-3B11-4981-B135-59F862280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0800" y="2819400"/>
            <a:ext cx="195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Opposite Leg = </a:t>
            </a:r>
            <a:r>
              <a:rPr lang="en-US" altLang="en-US" sz="16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20495" name="Arc 15">
            <a:extLst>
              <a:ext uri="{FF2B5EF4-FFF2-40B4-BE49-F238E27FC236}">
                <a16:creationId xmlns:a16="http://schemas.microsoft.com/office/drawing/2014/main" id="{D9980DC7-B72F-4622-8E57-7AFF617D56E1}"/>
              </a:ext>
            </a:extLst>
          </p:cNvPr>
          <p:cNvSpPr>
            <a:spLocks/>
          </p:cNvSpPr>
          <p:nvPr/>
        </p:nvSpPr>
        <p:spPr bwMode="auto">
          <a:xfrm>
            <a:off x="6096000" y="2970214"/>
            <a:ext cx="914400" cy="458787"/>
          </a:xfrm>
          <a:custGeom>
            <a:avLst/>
            <a:gdLst>
              <a:gd name="T0" fmla="*/ 33482024 w 21600"/>
              <a:gd name="T1" fmla="*/ 0 h 10841"/>
              <a:gd name="T2" fmla="*/ 38709597 w 21600"/>
              <a:gd name="T3" fmla="*/ 19415690 h 10841"/>
              <a:gd name="T4" fmla="*/ 0 w 21600"/>
              <a:gd name="T5" fmla="*/ 19415690 h 10841"/>
              <a:gd name="T6" fmla="*/ 0 60000 65536"/>
              <a:gd name="T7" fmla="*/ 0 60000 65536"/>
              <a:gd name="T8" fmla="*/ 0 60000 65536"/>
              <a:gd name="T9" fmla="*/ 0 w 21600"/>
              <a:gd name="T10" fmla="*/ 0 h 10841"/>
              <a:gd name="T11" fmla="*/ 21600 w 21600"/>
              <a:gd name="T12" fmla="*/ 10841 h 108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841" fill="none" extrusionOk="0">
                <a:moveTo>
                  <a:pt x="18682" y="0"/>
                </a:moveTo>
                <a:cubicBezTo>
                  <a:pt x="20593" y="3293"/>
                  <a:pt x="21600" y="7033"/>
                  <a:pt x="21600" y="10841"/>
                </a:cubicBezTo>
              </a:path>
              <a:path w="21600" h="10841" stroke="0" extrusionOk="0">
                <a:moveTo>
                  <a:pt x="18682" y="0"/>
                </a:moveTo>
                <a:cubicBezTo>
                  <a:pt x="20593" y="3293"/>
                  <a:pt x="21600" y="7033"/>
                  <a:pt x="21600" y="10841"/>
                </a:cubicBezTo>
                <a:lnTo>
                  <a:pt x="0" y="1084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96" name="Object 16">
            <a:extLst>
              <a:ext uri="{FF2B5EF4-FFF2-40B4-BE49-F238E27FC236}">
                <a16:creationId xmlns:a16="http://schemas.microsoft.com/office/drawing/2014/main" id="{585861EA-8E6D-49A5-8E85-7340D9EFFF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13675" y="3727450"/>
          <a:ext cx="174625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38080" imgH="393480" progId="Equation.3">
                  <p:embed/>
                </p:oleObj>
              </mc:Choice>
              <mc:Fallback>
                <p:oleObj name="Equation" r:id="rId9" imgW="83808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3675" y="3727450"/>
                        <a:ext cx="1746250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7" name="Object 17">
            <a:extLst>
              <a:ext uri="{FF2B5EF4-FFF2-40B4-BE49-F238E27FC236}">
                <a16:creationId xmlns:a16="http://schemas.microsoft.com/office/drawing/2014/main" id="{ADBCCAE7-378A-4CCA-B5AD-6B6B0293B2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15263" y="4643439"/>
          <a:ext cx="174625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38080" imgH="393480" progId="Equation.3">
                  <p:embed/>
                </p:oleObj>
              </mc:Choice>
              <mc:Fallback>
                <p:oleObj name="Equation" r:id="rId11" imgW="83808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5263" y="4643439"/>
                        <a:ext cx="174625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8" name="Object 18">
            <a:extLst>
              <a:ext uri="{FF2B5EF4-FFF2-40B4-BE49-F238E27FC236}">
                <a16:creationId xmlns:a16="http://schemas.microsoft.com/office/drawing/2014/main" id="{FBC5B1D5-ECD1-44F0-B87B-5EDB4A64EA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24788" y="5634039"/>
          <a:ext cx="127000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09480" imgH="393480" progId="Equation.3">
                  <p:embed/>
                </p:oleObj>
              </mc:Choice>
              <mc:Fallback>
                <p:oleObj name="Equation" r:id="rId13" imgW="60948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788" y="5634039"/>
                        <a:ext cx="127000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9" name="AutoShape 19">
            <a:extLst>
              <a:ext uri="{FF2B5EF4-FFF2-40B4-BE49-F238E27FC236}">
                <a16:creationId xmlns:a16="http://schemas.microsoft.com/office/drawing/2014/main" id="{6D69B333-0D74-4753-B63D-529AFA02419F}"/>
              </a:ext>
            </a:extLst>
          </p:cNvPr>
          <p:cNvSpPr>
            <a:spLocks/>
          </p:cNvSpPr>
          <p:nvPr/>
        </p:nvSpPr>
        <p:spPr bwMode="auto">
          <a:xfrm rot="5400000">
            <a:off x="6572250" y="2952750"/>
            <a:ext cx="876300" cy="1828800"/>
          </a:xfrm>
          <a:prstGeom prst="rightBrace">
            <a:avLst>
              <a:gd name="adj1" fmla="val 17391"/>
              <a:gd name="adj2" fmla="val 50000"/>
            </a:avLst>
          </a:prstGeom>
          <a:noFill/>
          <a:ln w="3810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878817E8-9440-454A-8811-2A045578B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4267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CC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90" grpId="0" animBg="1"/>
      <p:bldP spid="20491" grpId="0"/>
      <p:bldP spid="20492" grpId="0"/>
      <p:bldP spid="20493" grpId="0"/>
      <p:bldP spid="20494" grpId="0"/>
      <p:bldP spid="20499" grpId="0" animBg="1"/>
      <p:bldP spid="2050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703</Words>
  <Application>Microsoft Macintosh PowerPoint</Application>
  <PresentationFormat>Widescreen</PresentationFormat>
  <Paragraphs>236</Paragraphs>
  <Slides>31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Bickley Script</vt:lpstr>
      <vt:lpstr>Century</vt:lpstr>
      <vt:lpstr>Century Gothic</vt:lpstr>
      <vt:lpstr>Lucida Calligraphy</vt:lpstr>
      <vt:lpstr>Lucida Handwriting</vt:lpstr>
      <vt:lpstr>Verdana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Graphing Trig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Tumwater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default</dc:creator>
  <cp:lastModifiedBy>Terry Letterman</cp:lastModifiedBy>
  <cp:revision>119</cp:revision>
  <dcterms:created xsi:type="dcterms:W3CDTF">2004-02-10T17:28:42Z</dcterms:created>
  <dcterms:modified xsi:type="dcterms:W3CDTF">2023-02-04T21:28:36Z</dcterms:modified>
</cp:coreProperties>
</file>